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97" r:id="rId4"/>
    <p:sldId id="259" r:id="rId5"/>
    <p:sldId id="290" r:id="rId6"/>
    <p:sldId id="296" r:id="rId7"/>
    <p:sldId id="289" r:id="rId8"/>
    <p:sldId id="286" r:id="rId9"/>
    <p:sldId id="285" r:id="rId10"/>
    <p:sldId id="293" r:id="rId11"/>
    <p:sldId id="287" r:id="rId12"/>
    <p:sldId id="288" r:id="rId13"/>
    <p:sldId id="302" r:id="rId14"/>
    <p:sldId id="304" r:id="rId15"/>
    <p:sldId id="303" r:id="rId16"/>
    <p:sldId id="292" r:id="rId17"/>
    <p:sldId id="295" r:id="rId18"/>
    <p:sldId id="298" r:id="rId19"/>
    <p:sldId id="299" r:id="rId20"/>
    <p:sldId id="305" r:id="rId21"/>
    <p:sldId id="306" r:id="rId22"/>
    <p:sldId id="307" r:id="rId23"/>
    <p:sldId id="280" r:id="rId24"/>
  </p:sldIdLst>
  <p:sldSz cx="9144000" cy="6858000" type="screen4x3"/>
  <p:notesSz cx="6858000" cy="9144000"/>
  <p:embeddedFontLst>
    <p:embeddedFont>
      <p:font typeface="Amatic SC" panose="020B060402020202020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erriweather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C072989-ED60-4644-8CB1-F49F1911E968}">
  <a:tblStyle styleId="{8C072989-ED60-4644-8CB1-F49F1911E968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37351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255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704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504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Shape 2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55D4B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-7997" y="-6006"/>
            <a:ext cx="9159994" cy="6870012"/>
            <a:chOff x="328725" y="2891150"/>
            <a:chExt cx="3447625" cy="2585725"/>
          </a:xfrm>
        </p:grpSpPr>
        <p:sp>
          <p:nvSpPr>
            <p:cNvPr id="10" name="Shape 10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" name="Shape 11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" name="Shape 12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13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14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15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16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17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18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19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21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22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23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24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" name="Shape 25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" name="Shape 26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27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28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29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0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2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4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5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6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7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8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9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40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41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42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43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44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45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46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47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48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49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50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51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52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3" name="Shape 53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4" name="Shape 54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5" name="Shape 55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6" name="Shape 56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7" name="Shape 57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8" name="Shape 58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9" name="Shape 59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0" name="Shape 60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1" name="Shape 61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2" name="Shape 62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3" name="Shape 63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4" name="Shape 64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5" name="Shape 65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" name="Shape 66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" name="Shape 67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" name="Shape 68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" name="Shape 71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" name="Shape 72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" name="Shape 73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" name="Shape 74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" name="Shape 75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" name="Shape 76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" name="Shape 77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" name="Shape 78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" name="Shape 79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" name="Shape 80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" name="Shape 81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" name="Shape 82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" name="Shape 83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" name="Shape 84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5" name="Shape 85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" name="Shape 86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" name="Shape 87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" name="Shape 88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" name="Shape 89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" name="Shape 90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" name="Shape 91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" name="Shape 92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3" name="Shape 93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4" name="Shape 94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5" name="Shape 95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6" name="Shape 96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7" name="Shape 97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8" name="Shape 98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9" name="Shape 99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8" name="Shape 168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" name="Shape 175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" name="Shape 177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" name="Shape 178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5" name="Shape 195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1" name="Shape 201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7618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95A5A6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91" y="9"/>
            <a:ext cx="9152064" cy="6864065"/>
            <a:chOff x="3843650" y="238125"/>
            <a:chExt cx="3447625" cy="2585725"/>
          </a:xfrm>
        </p:grpSpPr>
        <p:sp>
          <p:nvSpPr>
            <p:cNvPr id="208" name="Shape 208"/>
            <p:cNvSpPr/>
            <p:nvPr/>
          </p:nvSpPr>
          <p:spPr>
            <a:xfrm>
              <a:off x="4904200" y="1929925"/>
              <a:ext cx="1327375" cy="316500"/>
            </a:xfrm>
            <a:custGeom>
              <a:avLst/>
              <a:gdLst/>
              <a:ahLst/>
              <a:cxnLst/>
              <a:rect l="0" t="0" r="0" b="0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62400" y="1903850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5150825" y="2276725"/>
              <a:ext cx="837500" cy="7600"/>
            </a:xfrm>
            <a:custGeom>
              <a:avLst/>
              <a:gdLst/>
              <a:ahLst/>
              <a:cxnLst/>
              <a:rect l="0" t="0" r="0" b="0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6030400" y="634550"/>
              <a:ext cx="6750" cy="14350"/>
            </a:xfrm>
            <a:custGeom>
              <a:avLst/>
              <a:gdLst/>
              <a:ahLst/>
              <a:cxnLst/>
              <a:rect l="0" t="0" r="0" b="0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5362925" y="2780900"/>
              <a:ext cx="430975" cy="42950"/>
            </a:xfrm>
            <a:custGeom>
              <a:avLst/>
              <a:gdLst/>
              <a:ahLst/>
              <a:cxnLst/>
              <a:rect l="0" t="0" r="0" b="0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3" name="Shape 213"/>
            <p:cNvSpPr/>
            <p:nvPr/>
          </p:nvSpPr>
          <p:spPr>
            <a:xfrm>
              <a:off x="4575925" y="2354150"/>
              <a:ext cx="326625" cy="469700"/>
            </a:xfrm>
            <a:custGeom>
              <a:avLst/>
              <a:gdLst/>
              <a:ahLst/>
              <a:cxnLst/>
              <a:rect l="0" t="0" r="0" b="0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4" name="Shape 214"/>
            <p:cNvSpPr/>
            <p:nvPr/>
          </p:nvSpPr>
          <p:spPr>
            <a:xfrm>
              <a:off x="4839400" y="1865975"/>
              <a:ext cx="1471300" cy="15175"/>
            </a:xfrm>
            <a:custGeom>
              <a:avLst/>
              <a:gdLst/>
              <a:ahLst/>
              <a:cxnLst/>
              <a:rect l="0" t="0" r="0" b="0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5" name="Shape 215"/>
            <p:cNvSpPr/>
            <p:nvPr/>
          </p:nvSpPr>
          <p:spPr>
            <a:xfrm>
              <a:off x="6021975" y="6556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6" name="Shape 216"/>
            <p:cNvSpPr/>
            <p:nvPr/>
          </p:nvSpPr>
          <p:spPr>
            <a:xfrm>
              <a:off x="6037975" y="6109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7" name="Shape 217"/>
            <p:cNvSpPr/>
            <p:nvPr/>
          </p:nvSpPr>
          <p:spPr>
            <a:xfrm>
              <a:off x="6859475" y="2144575"/>
              <a:ext cx="111975" cy="69875"/>
            </a:xfrm>
            <a:custGeom>
              <a:avLst/>
              <a:gdLst/>
              <a:ahLst/>
              <a:cxnLst/>
              <a:rect l="0" t="0" r="0" b="0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8" name="Shape 218"/>
            <p:cNvSpPr/>
            <p:nvPr/>
          </p:nvSpPr>
          <p:spPr>
            <a:xfrm>
              <a:off x="7089250" y="1504875"/>
              <a:ext cx="114500" cy="168375"/>
            </a:xfrm>
            <a:custGeom>
              <a:avLst/>
              <a:gdLst/>
              <a:ahLst/>
              <a:cxnLst/>
              <a:rect l="0" t="0" r="0" b="0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9" name="Shape 219"/>
            <p:cNvSpPr/>
            <p:nvPr/>
          </p:nvSpPr>
          <p:spPr>
            <a:xfrm>
              <a:off x="6601075" y="2117625"/>
              <a:ext cx="520200" cy="617850"/>
            </a:xfrm>
            <a:custGeom>
              <a:avLst/>
              <a:gdLst/>
              <a:ahLst/>
              <a:cxnLst/>
              <a:rect l="0" t="0" r="0" b="0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0" name="Shape 220"/>
            <p:cNvSpPr/>
            <p:nvPr/>
          </p:nvSpPr>
          <p:spPr>
            <a:xfrm>
              <a:off x="6923450" y="1426600"/>
              <a:ext cx="69875" cy="218850"/>
            </a:xfrm>
            <a:custGeom>
              <a:avLst/>
              <a:gdLst/>
              <a:ahLst/>
              <a:cxnLst/>
              <a:rect l="0" t="0" r="0" b="0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1" name="Shape 221"/>
            <p:cNvSpPr/>
            <p:nvPr/>
          </p:nvSpPr>
          <p:spPr>
            <a:xfrm>
              <a:off x="6956275" y="2530075"/>
              <a:ext cx="74925" cy="111125"/>
            </a:xfrm>
            <a:custGeom>
              <a:avLst/>
              <a:gdLst/>
              <a:ahLst/>
              <a:cxnLst/>
              <a:rect l="0" t="0" r="0" b="0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2" name="Shape 222"/>
            <p:cNvSpPr/>
            <p:nvPr/>
          </p:nvSpPr>
          <p:spPr>
            <a:xfrm>
              <a:off x="6645675" y="2190850"/>
              <a:ext cx="331650" cy="88425"/>
            </a:xfrm>
            <a:custGeom>
              <a:avLst/>
              <a:gdLst/>
              <a:ahLst/>
              <a:cxnLst/>
              <a:rect l="0" t="0" r="0" b="0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3" name="Shape 223"/>
            <p:cNvSpPr/>
            <p:nvPr/>
          </p:nvSpPr>
          <p:spPr>
            <a:xfrm>
              <a:off x="7052225" y="2597400"/>
              <a:ext cx="16000" cy="8450"/>
            </a:xfrm>
            <a:custGeom>
              <a:avLst/>
              <a:gdLst/>
              <a:ahLst/>
              <a:cxnLst/>
              <a:rect l="0" t="0" r="0" b="0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4" name="Shape 224"/>
            <p:cNvSpPr/>
            <p:nvPr/>
          </p:nvSpPr>
          <p:spPr>
            <a:xfrm>
              <a:off x="7051375" y="2588975"/>
              <a:ext cx="11800" cy="7600"/>
            </a:xfrm>
            <a:custGeom>
              <a:avLst/>
              <a:gdLst/>
              <a:ahLst/>
              <a:cxnLst/>
              <a:rect l="0" t="0" r="0" b="0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5" name="Shape 225"/>
            <p:cNvSpPr/>
            <p:nvPr/>
          </p:nvSpPr>
          <p:spPr>
            <a:xfrm>
              <a:off x="7026125" y="256795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6" name="Shape 226"/>
            <p:cNvSpPr/>
            <p:nvPr/>
          </p:nvSpPr>
          <p:spPr>
            <a:xfrm>
              <a:off x="4553200" y="2754800"/>
              <a:ext cx="129650" cy="69050"/>
            </a:xfrm>
            <a:custGeom>
              <a:avLst/>
              <a:gdLst/>
              <a:ahLst/>
              <a:cxnLst/>
              <a:rect l="0" t="0" r="0" b="0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39600" y="1471200"/>
              <a:ext cx="157425" cy="198675"/>
            </a:xfrm>
            <a:custGeom>
              <a:avLst/>
              <a:gdLst/>
              <a:ahLst/>
              <a:cxnLst/>
              <a:rect l="0" t="0" r="0" b="0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8" name="Shape 228"/>
            <p:cNvSpPr/>
            <p:nvPr/>
          </p:nvSpPr>
          <p:spPr>
            <a:xfrm>
              <a:off x="6976475" y="2197600"/>
              <a:ext cx="36200" cy="117850"/>
            </a:xfrm>
            <a:custGeom>
              <a:avLst/>
              <a:gdLst/>
              <a:ahLst/>
              <a:cxnLst/>
              <a:rect l="0" t="0" r="0" b="0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6639775" y="2213575"/>
              <a:ext cx="167525" cy="44650"/>
            </a:xfrm>
            <a:custGeom>
              <a:avLst/>
              <a:gdLst/>
              <a:ahLst/>
              <a:cxnLst/>
              <a:rect l="0" t="0" r="0" b="0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6685250" y="2227900"/>
              <a:ext cx="282825" cy="132175"/>
            </a:xfrm>
            <a:custGeom>
              <a:avLst/>
              <a:gdLst/>
              <a:ahLst/>
              <a:cxnLst/>
              <a:rect l="0" t="0" r="0" b="0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1" name="Shape 231"/>
            <p:cNvSpPr/>
            <p:nvPr/>
          </p:nvSpPr>
          <p:spPr>
            <a:xfrm>
              <a:off x="6644000" y="2278400"/>
              <a:ext cx="31150" cy="121225"/>
            </a:xfrm>
            <a:custGeom>
              <a:avLst/>
              <a:gdLst/>
              <a:ahLst/>
              <a:cxnLst/>
              <a:rect l="0" t="0" r="0" b="0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6672625" y="2313750"/>
              <a:ext cx="334175" cy="88400"/>
            </a:xfrm>
            <a:custGeom>
              <a:avLst/>
              <a:gdLst/>
              <a:ahLst/>
              <a:cxnLst/>
              <a:rect l="0" t="0" r="0" b="0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3" name="Shape 233"/>
            <p:cNvSpPr/>
            <p:nvPr/>
          </p:nvSpPr>
          <p:spPr>
            <a:xfrm>
              <a:off x="6762675" y="24871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4" name="Shape 234"/>
            <p:cNvSpPr/>
            <p:nvPr/>
          </p:nvSpPr>
          <p:spPr>
            <a:xfrm>
              <a:off x="7013500" y="2429050"/>
              <a:ext cx="7600" cy="5925"/>
            </a:xfrm>
            <a:custGeom>
              <a:avLst/>
              <a:gdLst/>
              <a:ahLst/>
              <a:cxnLst/>
              <a:rect l="0" t="0" r="0" b="0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5" name="Shape 235"/>
            <p:cNvSpPr/>
            <p:nvPr/>
          </p:nvSpPr>
          <p:spPr>
            <a:xfrm>
              <a:off x="7026975" y="2478725"/>
              <a:ext cx="15175" cy="27800"/>
            </a:xfrm>
            <a:custGeom>
              <a:avLst/>
              <a:gdLst/>
              <a:ahLst/>
              <a:cxnLst/>
              <a:rect l="0" t="0" r="0" b="0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6" name="Shape 236"/>
            <p:cNvSpPr/>
            <p:nvPr/>
          </p:nvSpPr>
          <p:spPr>
            <a:xfrm>
              <a:off x="7005925" y="2460200"/>
              <a:ext cx="58950" cy="57275"/>
            </a:xfrm>
            <a:custGeom>
              <a:avLst/>
              <a:gdLst/>
              <a:ahLst/>
              <a:cxnLst/>
              <a:rect l="0" t="0" r="0" b="0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26800" y="2425700"/>
              <a:ext cx="63150" cy="54725"/>
            </a:xfrm>
            <a:custGeom>
              <a:avLst/>
              <a:gdLst/>
              <a:ahLst/>
              <a:cxnLst/>
              <a:rect l="0" t="0" r="0" b="0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67875" y="2439150"/>
              <a:ext cx="63175" cy="58125"/>
            </a:xfrm>
            <a:custGeom>
              <a:avLst/>
              <a:gdLst/>
              <a:ahLst/>
              <a:cxnLst/>
              <a:rect l="0" t="0" r="0" b="0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7017700" y="2426525"/>
              <a:ext cx="12650" cy="31175"/>
            </a:xfrm>
            <a:custGeom>
              <a:avLst/>
              <a:gdLst/>
              <a:ahLst/>
              <a:cxnLst/>
              <a:rect l="0" t="0" r="0" b="0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6901550" y="2507350"/>
              <a:ext cx="16025" cy="27800"/>
            </a:xfrm>
            <a:custGeom>
              <a:avLst/>
              <a:gdLst/>
              <a:ahLst/>
              <a:cxnLst/>
              <a:rect l="0" t="0" r="0" b="0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8825" y="2490500"/>
              <a:ext cx="63150" cy="55575"/>
            </a:xfrm>
            <a:custGeom>
              <a:avLst/>
              <a:gdLst/>
              <a:ahLst/>
              <a:cxnLst/>
              <a:rect l="0" t="0" r="0" b="0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7032850" y="2440000"/>
              <a:ext cx="5925" cy="6750"/>
            </a:xfrm>
            <a:custGeom>
              <a:avLst/>
              <a:gdLst/>
              <a:ahLst/>
              <a:cxnLst/>
              <a:rect l="0" t="0" r="0" b="0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3" name="Shape 243"/>
            <p:cNvSpPr/>
            <p:nvPr/>
          </p:nvSpPr>
          <p:spPr>
            <a:xfrm>
              <a:off x="6807275" y="1085700"/>
              <a:ext cx="484000" cy="586700"/>
            </a:xfrm>
            <a:custGeom>
              <a:avLst/>
              <a:gdLst/>
              <a:ahLst/>
              <a:cxnLst/>
              <a:rect l="0" t="0" r="0" b="0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4" name="Shape 244"/>
            <p:cNvSpPr/>
            <p:nvPr/>
          </p:nvSpPr>
          <p:spPr>
            <a:xfrm>
              <a:off x="6964675" y="2496400"/>
              <a:ext cx="14350" cy="8450"/>
            </a:xfrm>
            <a:custGeom>
              <a:avLst/>
              <a:gdLst/>
              <a:ahLst/>
              <a:cxnLst/>
              <a:rect l="0" t="0" r="0" b="0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5" name="Shape 245"/>
            <p:cNvSpPr/>
            <p:nvPr/>
          </p:nvSpPr>
          <p:spPr>
            <a:xfrm>
              <a:off x="7014350" y="251660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44700" y="589950"/>
              <a:ext cx="8450" cy="13475"/>
            </a:xfrm>
            <a:custGeom>
              <a:avLst/>
              <a:gdLst/>
              <a:ahLst/>
              <a:cxnLst/>
              <a:rect l="0" t="0" r="0" b="0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6754250" y="2521650"/>
              <a:ext cx="64850" cy="53900"/>
            </a:xfrm>
            <a:custGeom>
              <a:avLst/>
              <a:gdLst/>
              <a:ahLst/>
              <a:cxnLst/>
              <a:rect l="0" t="0" r="0" b="0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8" name="Shape 248"/>
            <p:cNvSpPr/>
            <p:nvPr/>
          </p:nvSpPr>
          <p:spPr>
            <a:xfrm>
              <a:off x="6746675" y="2465250"/>
              <a:ext cx="58100" cy="58100"/>
            </a:xfrm>
            <a:custGeom>
              <a:avLst/>
              <a:gdLst/>
              <a:ahLst/>
              <a:cxnLst/>
              <a:rect l="0" t="0" r="0" b="0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4650" y="2591500"/>
              <a:ext cx="11825" cy="24450"/>
            </a:xfrm>
            <a:custGeom>
              <a:avLst/>
              <a:gdLst/>
              <a:ahLst/>
              <a:cxnLst/>
              <a:rect l="0" t="0" r="0" b="0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70250" y="2573825"/>
              <a:ext cx="62300" cy="58100"/>
            </a:xfrm>
            <a:custGeom>
              <a:avLst/>
              <a:gdLst/>
              <a:ahLst/>
              <a:cxnLst/>
              <a:rect l="0" t="0" r="0" b="0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1" name="Shape 251"/>
            <p:cNvSpPr/>
            <p:nvPr/>
          </p:nvSpPr>
          <p:spPr>
            <a:xfrm>
              <a:off x="6988250" y="2412225"/>
              <a:ext cx="64825" cy="58100"/>
            </a:xfrm>
            <a:custGeom>
              <a:avLst/>
              <a:gdLst/>
              <a:ahLst/>
              <a:cxnLst/>
              <a:rect l="0" t="0" r="0" b="0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6893150" y="2546050"/>
              <a:ext cx="56400" cy="56425"/>
            </a:xfrm>
            <a:custGeom>
              <a:avLst/>
              <a:gdLst/>
              <a:ahLst/>
              <a:cxnLst/>
              <a:rect l="0" t="0" r="0" b="0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79500" y="2537650"/>
              <a:ext cx="16875" cy="23575"/>
            </a:xfrm>
            <a:custGeom>
              <a:avLst/>
              <a:gdLst/>
              <a:ahLst/>
              <a:cxnLst/>
              <a:rect l="0" t="0" r="0" b="0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19075" y="2507350"/>
              <a:ext cx="59775" cy="53875"/>
            </a:xfrm>
            <a:custGeom>
              <a:avLst/>
              <a:gdLst/>
              <a:ahLst/>
              <a:cxnLst/>
              <a:rect l="0" t="0" r="0" b="0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27475" y="2467775"/>
              <a:ext cx="15175" cy="29500"/>
            </a:xfrm>
            <a:custGeom>
              <a:avLst/>
              <a:gdLst/>
              <a:ahLst/>
              <a:cxnLst/>
              <a:rect l="0" t="0" r="0" b="0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6" name="Shape 256"/>
            <p:cNvSpPr/>
            <p:nvPr/>
          </p:nvSpPr>
          <p:spPr>
            <a:xfrm>
              <a:off x="6984050" y="2574675"/>
              <a:ext cx="27800" cy="22750"/>
            </a:xfrm>
            <a:custGeom>
              <a:avLst/>
              <a:gdLst/>
              <a:ahLst/>
              <a:cxnLst/>
              <a:rect l="0" t="0" r="0" b="0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6808975" y="24534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6914175" y="25620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41800" y="252417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6716375" y="2637800"/>
              <a:ext cx="66525" cy="59800"/>
            </a:xfrm>
            <a:custGeom>
              <a:avLst/>
              <a:gdLst/>
              <a:ahLst/>
              <a:cxnLst/>
              <a:rect l="0" t="0" r="0" b="0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51050" y="2572150"/>
              <a:ext cx="24425" cy="21900"/>
            </a:xfrm>
            <a:custGeom>
              <a:avLst/>
              <a:gdLst/>
              <a:ahLst/>
              <a:cxnLst/>
              <a:rect l="0" t="0" r="0" b="0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6775300" y="2626025"/>
              <a:ext cx="66525" cy="53050"/>
            </a:xfrm>
            <a:custGeom>
              <a:avLst/>
              <a:gdLst/>
              <a:ahLst/>
              <a:cxnLst/>
              <a:rect l="0" t="0" r="0" b="0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6698700" y="2537650"/>
              <a:ext cx="58100" cy="48825"/>
            </a:xfrm>
            <a:custGeom>
              <a:avLst/>
              <a:gdLst/>
              <a:ahLst/>
              <a:cxnLst/>
              <a:rect l="0" t="0" r="0" b="0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6740800" y="2658000"/>
              <a:ext cx="19375" cy="24450"/>
            </a:xfrm>
            <a:custGeom>
              <a:avLst/>
              <a:gdLst/>
              <a:ahLst/>
              <a:cxnLst/>
              <a:rect l="0" t="0" r="0" b="0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05450" y="2585625"/>
              <a:ext cx="62300" cy="57250"/>
            </a:xfrm>
            <a:custGeom>
              <a:avLst/>
              <a:gdLst/>
              <a:ahLst/>
              <a:cxnLst/>
              <a:rect l="0" t="0" r="0" b="0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6806450" y="2643700"/>
              <a:ext cx="14325" cy="23600"/>
            </a:xfrm>
            <a:custGeom>
              <a:avLst/>
              <a:gdLst/>
              <a:ahLst/>
              <a:cxnLst/>
              <a:rect l="0" t="0" r="0" b="0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6932700" y="2630225"/>
              <a:ext cx="5925" cy="5075"/>
            </a:xfrm>
            <a:custGeom>
              <a:avLst/>
              <a:gdLst/>
              <a:ahLst/>
              <a:cxnLst/>
              <a:rect l="0" t="0" r="0" b="0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8" name="Shape 268"/>
            <p:cNvSpPr/>
            <p:nvPr/>
          </p:nvSpPr>
          <p:spPr>
            <a:xfrm>
              <a:off x="6903250" y="2595725"/>
              <a:ext cx="58925" cy="53875"/>
            </a:xfrm>
            <a:custGeom>
              <a:avLst/>
              <a:gdLst/>
              <a:ahLst/>
              <a:cxnLst/>
              <a:rect l="0" t="0" r="0" b="0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44325" y="2609175"/>
              <a:ext cx="64000" cy="55600"/>
            </a:xfrm>
            <a:custGeom>
              <a:avLst/>
              <a:gdLst/>
              <a:ahLst/>
              <a:cxnLst/>
              <a:rect l="0" t="0" r="0" b="0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35050" y="2561200"/>
              <a:ext cx="56425" cy="55575"/>
            </a:xfrm>
            <a:custGeom>
              <a:avLst/>
              <a:gdLst/>
              <a:ahLst/>
              <a:cxnLst/>
              <a:rect l="0" t="0" r="0" b="0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6862825" y="2622650"/>
              <a:ext cx="26125" cy="29475"/>
            </a:xfrm>
            <a:custGeom>
              <a:avLst/>
              <a:gdLst/>
              <a:ahLst/>
              <a:cxnLst/>
              <a:rect l="0" t="0" r="0" b="0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6254275" y="238125"/>
              <a:ext cx="974725" cy="642225"/>
            </a:xfrm>
            <a:custGeom>
              <a:avLst/>
              <a:gdLst/>
              <a:ahLst/>
              <a:cxnLst/>
              <a:rect l="0" t="0" r="0" b="0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6883875" y="670750"/>
              <a:ext cx="53900" cy="50525"/>
            </a:xfrm>
            <a:custGeom>
              <a:avLst/>
              <a:gdLst/>
              <a:ahLst/>
              <a:cxnLst/>
              <a:rect l="0" t="0" r="0" b="0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6979825" y="2369300"/>
              <a:ext cx="63150" cy="42100"/>
            </a:xfrm>
            <a:custGeom>
              <a:avLst/>
              <a:gdLst/>
              <a:ahLst/>
              <a:cxnLst/>
              <a:rect l="0" t="0" r="0" b="0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97350" y="685900"/>
              <a:ext cx="26125" cy="20225"/>
            </a:xfrm>
            <a:custGeom>
              <a:avLst/>
              <a:gdLst/>
              <a:ahLst/>
              <a:cxnLst/>
              <a:rect l="0" t="0" r="0" b="0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942800" y="2476200"/>
              <a:ext cx="61475" cy="58100"/>
            </a:xfrm>
            <a:custGeom>
              <a:avLst/>
              <a:gdLst/>
              <a:ahLst/>
              <a:cxnLst/>
              <a:rect l="0" t="0" r="0" b="0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45150" y="12835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6918400" y="2384450"/>
              <a:ext cx="60625" cy="39575"/>
            </a:xfrm>
            <a:custGeom>
              <a:avLst/>
              <a:gdLst/>
              <a:ahLst/>
              <a:cxnLst/>
              <a:rect l="0" t="0" r="0" b="0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9" name="Shape 279"/>
            <p:cNvSpPr/>
            <p:nvPr/>
          </p:nvSpPr>
          <p:spPr>
            <a:xfrm>
              <a:off x="6689450" y="2435800"/>
              <a:ext cx="87550" cy="43800"/>
            </a:xfrm>
            <a:custGeom>
              <a:avLst/>
              <a:gdLst/>
              <a:ahLst/>
              <a:cxnLst/>
              <a:rect l="0" t="0" r="0" b="0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0" name="Shape 280"/>
            <p:cNvSpPr/>
            <p:nvPr/>
          </p:nvSpPr>
          <p:spPr>
            <a:xfrm>
              <a:off x="3843650" y="1982125"/>
              <a:ext cx="530300" cy="841725"/>
            </a:xfrm>
            <a:custGeom>
              <a:avLst/>
              <a:gdLst/>
              <a:ahLst/>
              <a:cxnLst/>
              <a:rect l="0" t="0" r="0" b="0"/>
              <a:pathLst>
                <a:path w="21212" h="33669" extrusionOk="0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1" name="Shape 281"/>
            <p:cNvSpPr/>
            <p:nvPr/>
          </p:nvSpPr>
          <p:spPr>
            <a:xfrm>
              <a:off x="6854425" y="2395400"/>
              <a:ext cx="68200" cy="50525"/>
            </a:xfrm>
            <a:custGeom>
              <a:avLst/>
              <a:gdLst/>
              <a:ahLst/>
              <a:cxnLst/>
              <a:rect l="0" t="0" r="0" b="0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45200" y="238125"/>
              <a:ext cx="810575" cy="563100"/>
            </a:xfrm>
            <a:custGeom>
              <a:avLst/>
              <a:gdLst/>
              <a:ahLst/>
              <a:cxnLst/>
              <a:rect l="0" t="0" r="0" b="0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3" name="Shape 283"/>
            <p:cNvSpPr/>
            <p:nvPr/>
          </p:nvSpPr>
          <p:spPr>
            <a:xfrm>
              <a:off x="6682725" y="2484625"/>
              <a:ext cx="60625" cy="52200"/>
            </a:xfrm>
            <a:custGeom>
              <a:avLst/>
              <a:gdLst/>
              <a:ahLst/>
              <a:cxnLst/>
              <a:rect l="0" t="0" r="0" b="0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4" name="Shape 284"/>
            <p:cNvSpPr/>
            <p:nvPr/>
          </p:nvSpPr>
          <p:spPr>
            <a:xfrm>
              <a:off x="6793825" y="2413075"/>
              <a:ext cx="61450" cy="47150"/>
            </a:xfrm>
            <a:custGeom>
              <a:avLst/>
              <a:gdLst/>
              <a:ahLst/>
              <a:cxnLst/>
              <a:rect l="0" t="0" r="0" b="0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22175" y="2490500"/>
              <a:ext cx="21050" cy="17700"/>
            </a:xfrm>
            <a:custGeom>
              <a:avLst/>
              <a:gdLst/>
              <a:ahLst/>
              <a:cxnLst/>
              <a:rect l="0" t="0" r="0" b="0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6" name="Shape 286"/>
            <p:cNvSpPr/>
            <p:nvPr/>
          </p:nvSpPr>
          <p:spPr>
            <a:xfrm>
              <a:off x="560027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7" name="Shape 287"/>
            <p:cNvSpPr/>
            <p:nvPr/>
          </p:nvSpPr>
          <p:spPr>
            <a:xfrm>
              <a:off x="563395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5603650" y="2630225"/>
              <a:ext cx="19375" cy="16850"/>
            </a:xfrm>
            <a:custGeom>
              <a:avLst/>
              <a:gdLst/>
              <a:ahLst/>
              <a:cxnLst/>
              <a:rect l="0" t="0" r="0" b="0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558007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5637325" y="2558675"/>
              <a:ext cx="14325" cy="20225"/>
            </a:xfrm>
            <a:custGeom>
              <a:avLst/>
              <a:gdLst/>
              <a:ahLst/>
              <a:cxnLst/>
              <a:rect l="0" t="0" r="0" b="0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2622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552875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554137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5568300" y="2562050"/>
              <a:ext cx="20225" cy="19375"/>
            </a:xfrm>
            <a:custGeom>
              <a:avLst/>
              <a:gdLst/>
              <a:ahLst/>
              <a:cxnLst/>
              <a:rect l="0" t="0" r="0" b="0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92550" y="2558675"/>
              <a:ext cx="25275" cy="24450"/>
            </a:xfrm>
            <a:custGeom>
              <a:avLst/>
              <a:gdLst/>
              <a:ahLst/>
              <a:cxnLst/>
              <a:rect l="0" t="0" r="0" b="0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556157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5587650" y="2429900"/>
              <a:ext cx="11825" cy="18550"/>
            </a:xfrm>
            <a:custGeom>
              <a:avLst/>
              <a:gdLst/>
              <a:ahLst/>
              <a:cxnLst/>
              <a:rect l="0" t="0" r="0" b="0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5554825" y="2489675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16125" y="2429900"/>
              <a:ext cx="14325" cy="18550"/>
            </a:xfrm>
            <a:custGeom>
              <a:avLst/>
              <a:gdLst/>
              <a:ahLst/>
              <a:cxnLst/>
              <a:rect l="0" t="0" r="0" b="0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55068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1" name="Shape 301"/>
            <p:cNvSpPr/>
            <p:nvPr/>
          </p:nvSpPr>
          <p:spPr>
            <a:xfrm>
              <a:off x="561460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79250" y="2345725"/>
              <a:ext cx="69025" cy="47175"/>
            </a:xfrm>
            <a:custGeom>
              <a:avLst/>
              <a:gdLst/>
              <a:ahLst/>
              <a:cxnLst/>
              <a:rect l="0" t="0" r="0" b="0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62575" y="2429900"/>
              <a:ext cx="11800" cy="20225"/>
            </a:xfrm>
            <a:custGeom>
              <a:avLst/>
              <a:gdLst/>
              <a:ahLst/>
              <a:cxnLst/>
              <a:rect l="0" t="0" r="0" b="0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4" name="Shape 304"/>
            <p:cNvSpPr/>
            <p:nvPr/>
          </p:nvSpPr>
          <p:spPr>
            <a:xfrm>
              <a:off x="5697925" y="24896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5" name="Shape 305"/>
            <p:cNvSpPr/>
            <p:nvPr/>
          </p:nvSpPr>
          <p:spPr>
            <a:xfrm>
              <a:off x="5733275" y="2429050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6" name="Shape 306"/>
            <p:cNvSpPr/>
            <p:nvPr/>
          </p:nvSpPr>
          <p:spPr>
            <a:xfrm>
              <a:off x="563900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536460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7267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5528750" y="26268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0" name="Shape 310"/>
            <p:cNvSpPr/>
            <p:nvPr/>
          </p:nvSpPr>
          <p:spPr>
            <a:xfrm>
              <a:off x="570550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0855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36150" y="26066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5461400" y="2627700"/>
              <a:ext cx="18550" cy="16850"/>
            </a:xfrm>
            <a:custGeom>
              <a:avLst/>
              <a:gdLst/>
              <a:ahLst/>
              <a:cxnLst/>
              <a:rect l="0" t="0" r="0" b="0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5727375" y="2678200"/>
              <a:ext cx="69900" cy="8450"/>
            </a:xfrm>
            <a:custGeom>
              <a:avLst/>
              <a:gdLst/>
              <a:ahLst/>
              <a:cxnLst/>
              <a:rect l="0" t="0" r="0" b="0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588647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5470675" y="2536800"/>
              <a:ext cx="58100" cy="62300"/>
            </a:xfrm>
            <a:custGeom>
              <a:avLst/>
              <a:gdLst/>
              <a:ahLst/>
              <a:cxnLst/>
              <a:rect l="0" t="0" r="0" b="0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58494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77875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3950" y="571425"/>
              <a:ext cx="7600" cy="11800"/>
            </a:xfrm>
            <a:custGeom>
              <a:avLst/>
              <a:gdLst/>
              <a:ahLst/>
              <a:cxnLst/>
              <a:rect l="0" t="0" r="0" b="0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538480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545635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539742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3" name="Shape 323"/>
            <p:cNvSpPr/>
            <p:nvPr/>
          </p:nvSpPr>
          <p:spPr>
            <a:xfrm>
              <a:off x="5479075" y="2489675"/>
              <a:ext cx="21925" cy="17700"/>
            </a:xfrm>
            <a:custGeom>
              <a:avLst/>
              <a:gdLst/>
              <a:ahLst/>
              <a:cxnLst/>
              <a:rect l="0" t="0" r="0" b="0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536965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5" name="Shape 325"/>
            <p:cNvSpPr/>
            <p:nvPr/>
          </p:nvSpPr>
          <p:spPr>
            <a:xfrm>
              <a:off x="5422675" y="2558675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548917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7" name="Shape 327"/>
            <p:cNvSpPr/>
            <p:nvPr/>
          </p:nvSpPr>
          <p:spPr>
            <a:xfrm>
              <a:off x="5389025" y="2629375"/>
              <a:ext cx="16850" cy="16025"/>
            </a:xfrm>
            <a:custGeom>
              <a:avLst/>
              <a:gdLst/>
              <a:ahLst/>
              <a:cxnLst/>
              <a:rect l="0" t="0" r="0" b="0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538985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5410900" y="248882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71000" y="2627700"/>
              <a:ext cx="23575" cy="21075"/>
            </a:xfrm>
            <a:custGeom>
              <a:avLst/>
              <a:gdLst/>
              <a:ahLst/>
              <a:cxnLst/>
              <a:rect l="0" t="0" r="0" b="0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5347775" y="2557000"/>
              <a:ext cx="19375" cy="26950"/>
            </a:xfrm>
            <a:custGeom>
              <a:avLst/>
              <a:gdLst/>
              <a:ahLst/>
              <a:cxnLst/>
              <a:rect l="0" t="0" r="0" b="0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2" name="Shape 332"/>
            <p:cNvSpPr/>
            <p:nvPr/>
          </p:nvSpPr>
          <p:spPr>
            <a:xfrm>
              <a:off x="521982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565247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4" name="Shape 334"/>
            <p:cNvSpPr/>
            <p:nvPr/>
          </p:nvSpPr>
          <p:spPr>
            <a:xfrm>
              <a:off x="532672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5" name="Shape 335"/>
            <p:cNvSpPr/>
            <p:nvPr/>
          </p:nvSpPr>
          <p:spPr>
            <a:xfrm>
              <a:off x="5244250" y="262770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6" name="Shape 336"/>
            <p:cNvSpPr/>
            <p:nvPr/>
          </p:nvSpPr>
          <p:spPr>
            <a:xfrm>
              <a:off x="5057400" y="2606650"/>
              <a:ext cx="81650" cy="67375"/>
            </a:xfrm>
            <a:custGeom>
              <a:avLst/>
              <a:gdLst/>
              <a:ahLst/>
              <a:cxnLst/>
              <a:rect l="0" t="0" r="0" b="0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7" name="Shape 337"/>
            <p:cNvSpPr/>
            <p:nvPr/>
          </p:nvSpPr>
          <p:spPr>
            <a:xfrm>
              <a:off x="5058225" y="2535950"/>
              <a:ext cx="117025" cy="65675"/>
            </a:xfrm>
            <a:custGeom>
              <a:avLst/>
              <a:gdLst/>
              <a:ahLst/>
              <a:cxnLst/>
              <a:rect l="0" t="0" r="0" b="0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8" name="Shape 338"/>
            <p:cNvSpPr/>
            <p:nvPr/>
          </p:nvSpPr>
          <p:spPr>
            <a:xfrm>
              <a:off x="51289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51483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5199625" y="2678200"/>
              <a:ext cx="64000" cy="71575"/>
            </a:xfrm>
            <a:custGeom>
              <a:avLst/>
              <a:gdLst/>
              <a:ahLst/>
              <a:cxnLst/>
              <a:rect l="0" t="0" r="0" b="0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572485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5806500" y="2684100"/>
              <a:ext cx="7600" cy="68200"/>
            </a:xfrm>
            <a:custGeom>
              <a:avLst/>
              <a:gdLst/>
              <a:ahLst/>
              <a:cxnLst/>
              <a:rect l="0" t="0" r="0" b="0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5912550" y="2723650"/>
              <a:ext cx="11825" cy="17700"/>
            </a:xfrm>
            <a:custGeom>
              <a:avLst/>
              <a:gdLst/>
              <a:ahLst/>
              <a:cxnLst/>
              <a:rect l="0" t="0" r="0" b="0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5888150" y="2710200"/>
              <a:ext cx="64825" cy="43775"/>
            </a:xfrm>
            <a:custGeom>
              <a:avLst/>
              <a:gdLst/>
              <a:ahLst/>
              <a:cxnLst/>
              <a:rect l="0" t="0" r="0" b="0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595042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6" name="Shape 346"/>
            <p:cNvSpPr/>
            <p:nvPr/>
          </p:nvSpPr>
          <p:spPr>
            <a:xfrm>
              <a:off x="5710550" y="2559525"/>
              <a:ext cx="21075" cy="22750"/>
            </a:xfrm>
            <a:custGeom>
              <a:avLst/>
              <a:gdLst/>
              <a:ahLst/>
              <a:cxnLst/>
              <a:rect l="0" t="0" r="0" b="0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7" name="Shape 347"/>
            <p:cNvSpPr/>
            <p:nvPr/>
          </p:nvSpPr>
          <p:spPr>
            <a:xfrm>
              <a:off x="6010200" y="1881125"/>
              <a:ext cx="297150" cy="942725"/>
            </a:xfrm>
            <a:custGeom>
              <a:avLst/>
              <a:gdLst/>
              <a:ahLst/>
              <a:cxnLst/>
              <a:rect l="0" t="0" r="0" b="0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8" name="Shape 348"/>
            <p:cNvSpPr/>
            <p:nvPr/>
          </p:nvSpPr>
          <p:spPr>
            <a:xfrm>
              <a:off x="7092625" y="1473725"/>
              <a:ext cx="198650" cy="260950"/>
            </a:xfrm>
            <a:custGeom>
              <a:avLst/>
              <a:gdLst/>
              <a:ahLst/>
              <a:cxnLst/>
              <a:rect l="0" t="0" r="0" b="0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9" name="Shape 349"/>
            <p:cNvSpPr/>
            <p:nvPr/>
          </p:nvSpPr>
          <p:spPr>
            <a:xfrm>
              <a:off x="51685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0" name="Shape 350"/>
            <p:cNvSpPr/>
            <p:nvPr/>
          </p:nvSpPr>
          <p:spPr>
            <a:xfrm>
              <a:off x="568697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5796400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2" name="Shape 352"/>
            <p:cNvSpPr/>
            <p:nvPr/>
          </p:nvSpPr>
          <p:spPr>
            <a:xfrm>
              <a:off x="5818275" y="2619275"/>
              <a:ext cx="16875" cy="16875"/>
            </a:xfrm>
            <a:custGeom>
              <a:avLst/>
              <a:gdLst/>
              <a:ahLst/>
              <a:cxnLst/>
              <a:rect l="0" t="0" r="0" b="0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3" name="Shape 353"/>
            <p:cNvSpPr/>
            <p:nvPr/>
          </p:nvSpPr>
          <p:spPr>
            <a:xfrm>
              <a:off x="52804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4" name="Shape 354"/>
            <p:cNvSpPr/>
            <p:nvPr/>
          </p:nvSpPr>
          <p:spPr>
            <a:xfrm>
              <a:off x="5262775" y="2490500"/>
              <a:ext cx="24425" cy="17700"/>
            </a:xfrm>
            <a:custGeom>
              <a:avLst/>
              <a:gdLst/>
              <a:ahLst/>
              <a:cxnLst/>
              <a:rect l="0" t="0" r="0" b="0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5240050" y="2466100"/>
              <a:ext cx="63975" cy="61475"/>
            </a:xfrm>
            <a:custGeom>
              <a:avLst/>
              <a:gdLst/>
              <a:ahLst/>
              <a:cxnLst/>
              <a:rect l="0" t="0" r="0" b="0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6" name="Shape 356"/>
            <p:cNvSpPr/>
            <p:nvPr/>
          </p:nvSpPr>
          <p:spPr>
            <a:xfrm>
              <a:off x="5209725" y="2556150"/>
              <a:ext cx="15175" cy="23600"/>
            </a:xfrm>
            <a:custGeom>
              <a:avLst/>
              <a:gdLst/>
              <a:ahLst/>
              <a:cxnLst/>
              <a:rect l="0" t="0" r="0" b="0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543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78750" y="2560375"/>
              <a:ext cx="16025" cy="21900"/>
            </a:xfrm>
            <a:custGeom>
              <a:avLst/>
              <a:gdLst/>
              <a:ahLst/>
              <a:cxnLst/>
              <a:rect l="0" t="0" r="0" b="0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9" name="Shape 359"/>
            <p:cNvSpPr/>
            <p:nvPr/>
          </p:nvSpPr>
          <p:spPr>
            <a:xfrm>
              <a:off x="51811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15800" y="2629375"/>
              <a:ext cx="20225" cy="19400"/>
            </a:xfrm>
            <a:custGeom>
              <a:avLst/>
              <a:gdLst/>
              <a:ahLst/>
              <a:cxnLst/>
              <a:rect l="0" t="0" r="0" b="0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534525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17625" y="2393700"/>
              <a:ext cx="63175" cy="68225"/>
            </a:xfrm>
            <a:custGeom>
              <a:avLst/>
              <a:gdLst/>
              <a:ahLst/>
              <a:cxnLst/>
              <a:rect l="0" t="0" r="0" b="0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529222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5227400" y="2424000"/>
              <a:ext cx="19400" cy="22750"/>
            </a:xfrm>
            <a:custGeom>
              <a:avLst/>
              <a:gdLst/>
              <a:ahLst/>
              <a:cxnLst/>
              <a:rect l="0" t="0" r="0" b="0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527875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5298950" y="2424000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527370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0637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9" name="Shape 369"/>
            <p:cNvSpPr/>
            <p:nvPr/>
          </p:nvSpPr>
          <p:spPr>
            <a:xfrm>
              <a:off x="5190375" y="2485450"/>
              <a:ext cx="20225" cy="26125"/>
            </a:xfrm>
            <a:custGeom>
              <a:avLst/>
              <a:gdLst/>
              <a:ahLst/>
              <a:cxnLst/>
              <a:rect l="0" t="0" r="0" b="0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0" name="Shape 370"/>
            <p:cNvSpPr/>
            <p:nvPr/>
          </p:nvSpPr>
          <p:spPr>
            <a:xfrm>
              <a:off x="5341875" y="2489675"/>
              <a:ext cx="14350" cy="4225"/>
            </a:xfrm>
            <a:custGeom>
              <a:avLst/>
              <a:gdLst/>
              <a:ahLst/>
              <a:cxnLst/>
              <a:rect l="0" t="0" r="0" b="0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1" name="Shape 371"/>
            <p:cNvSpPr/>
            <p:nvPr/>
          </p:nvSpPr>
          <p:spPr>
            <a:xfrm>
              <a:off x="531242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37675" y="2490500"/>
              <a:ext cx="16850" cy="20225"/>
            </a:xfrm>
            <a:custGeom>
              <a:avLst/>
              <a:gdLst/>
              <a:ahLst/>
              <a:cxnLst/>
              <a:rect l="0" t="0" r="0" b="0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67125" y="2425700"/>
              <a:ext cx="20225" cy="22750"/>
            </a:xfrm>
            <a:custGeom>
              <a:avLst/>
              <a:gdLst/>
              <a:ahLst/>
              <a:cxnLst/>
              <a:rect l="0" t="0" r="0" b="0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41200" y="2428225"/>
              <a:ext cx="18550" cy="24425"/>
            </a:xfrm>
            <a:custGeom>
              <a:avLst/>
              <a:gdLst/>
              <a:ahLst/>
              <a:cxnLst/>
              <a:rect l="0" t="0" r="0" b="0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5" name="Shape 375"/>
            <p:cNvSpPr/>
            <p:nvPr/>
          </p:nvSpPr>
          <p:spPr>
            <a:xfrm>
              <a:off x="5803125" y="2430750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6" name="Shape 376"/>
            <p:cNvSpPr/>
            <p:nvPr/>
          </p:nvSpPr>
          <p:spPr>
            <a:xfrm>
              <a:off x="5667625" y="5360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7" name="Shape 377"/>
            <p:cNvSpPr/>
            <p:nvPr/>
          </p:nvSpPr>
          <p:spPr>
            <a:xfrm>
              <a:off x="5676875" y="5083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31425" y="266725"/>
              <a:ext cx="519350" cy="436025"/>
            </a:xfrm>
            <a:custGeom>
              <a:avLst/>
              <a:gdLst/>
              <a:ahLst/>
              <a:cxnLst/>
              <a:rect l="0" t="0" r="0" b="0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9" name="Shape 379"/>
            <p:cNvSpPr/>
            <p:nvPr/>
          </p:nvSpPr>
          <p:spPr>
            <a:xfrm>
              <a:off x="5685300" y="4855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0" name="Shape 380"/>
            <p:cNvSpPr/>
            <p:nvPr/>
          </p:nvSpPr>
          <p:spPr>
            <a:xfrm>
              <a:off x="5657525" y="557950"/>
              <a:ext cx="8450" cy="13500"/>
            </a:xfrm>
            <a:custGeom>
              <a:avLst/>
              <a:gdLst/>
              <a:ahLst/>
              <a:cxnLst/>
              <a:rect l="0" t="0" r="0" b="0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1" name="Shape 381"/>
            <p:cNvSpPr/>
            <p:nvPr/>
          </p:nvSpPr>
          <p:spPr>
            <a:xfrm>
              <a:off x="5754325" y="392150"/>
              <a:ext cx="18525" cy="7600"/>
            </a:xfrm>
            <a:custGeom>
              <a:avLst/>
              <a:gdLst/>
              <a:ahLst/>
              <a:cxnLst/>
              <a:rect l="0" t="0" r="0" b="0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5783775" y="400550"/>
              <a:ext cx="21075" cy="7600"/>
            </a:xfrm>
            <a:custGeom>
              <a:avLst/>
              <a:gdLst/>
              <a:ahLst/>
              <a:cxnLst/>
              <a:rect l="0" t="0" r="0" b="0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3921925" y="624450"/>
              <a:ext cx="579125" cy="264325"/>
            </a:xfrm>
            <a:custGeom>
              <a:avLst/>
              <a:gdLst/>
              <a:ahLst/>
              <a:cxnLst/>
              <a:rect l="0" t="0" r="0" b="0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5696250" y="439275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5692875" y="462850"/>
              <a:ext cx="5925" cy="15175"/>
            </a:xfrm>
            <a:custGeom>
              <a:avLst/>
              <a:gdLst/>
              <a:ahLst/>
              <a:cxnLst/>
              <a:rect l="0" t="0" r="0" b="0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02975" y="416550"/>
              <a:ext cx="8450" cy="16025"/>
            </a:xfrm>
            <a:custGeom>
              <a:avLst/>
              <a:gdLst/>
              <a:ahLst/>
              <a:cxnLst/>
              <a:rect l="0" t="0" r="0" b="0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4836025" y="1876900"/>
              <a:ext cx="1179250" cy="946950"/>
            </a:xfrm>
            <a:custGeom>
              <a:avLst/>
              <a:gdLst/>
              <a:ahLst/>
              <a:cxnLst/>
              <a:rect l="0" t="0" r="0" b="0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4860425" y="2687475"/>
              <a:ext cx="6775" cy="9275"/>
            </a:xfrm>
            <a:custGeom>
              <a:avLst/>
              <a:gdLst/>
              <a:ahLst/>
              <a:cxnLst/>
              <a:rect l="0" t="0" r="0" b="0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9" name="Shape 389"/>
            <p:cNvSpPr/>
            <p:nvPr/>
          </p:nvSpPr>
          <p:spPr>
            <a:xfrm>
              <a:off x="4403375" y="2435800"/>
              <a:ext cx="143975" cy="388050"/>
            </a:xfrm>
            <a:custGeom>
              <a:avLst/>
              <a:gdLst/>
              <a:ahLst/>
              <a:cxnLst/>
              <a:rect l="0" t="0" r="0" b="0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0" name="Shape 390"/>
            <p:cNvSpPr/>
            <p:nvPr/>
          </p:nvSpPr>
          <p:spPr>
            <a:xfrm>
              <a:off x="4422750" y="2442525"/>
              <a:ext cx="17700" cy="58100"/>
            </a:xfrm>
            <a:custGeom>
              <a:avLst/>
              <a:gdLst/>
              <a:ahLst/>
              <a:cxnLst/>
              <a:rect l="0" t="0" r="0" b="0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1" name="Shape 391"/>
            <p:cNvSpPr/>
            <p:nvPr/>
          </p:nvSpPr>
          <p:spPr>
            <a:xfrm>
              <a:off x="4109625" y="305450"/>
              <a:ext cx="213825" cy="201200"/>
            </a:xfrm>
            <a:custGeom>
              <a:avLst/>
              <a:gdLst/>
              <a:ahLst/>
              <a:cxnLst/>
              <a:rect l="0" t="0" r="0" b="0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2" name="Shape 392"/>
            <p:cNvSpPr/>
            <p:nvPr/>
          </p:nvSpPr>
          <p:spPr>
            <a:xfrm>
              <a:off x="4865475" y="2713550"/>
              <a:ext cx="16025" cy="51375"/>
            </a:xfrm>
            <a:custGeom>
              <a:avLst/>
              <a:gdLst/>
              <a:ahLst/>
              <a:cxnLst/>
              <a:rect l="0" t="0" r="0" b="0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3" name="Shape 393"/>
            <p:cNvSpPr/>
            <p:nvPr/>
          </p:nvSpPr>
          <p:spPr>
            <a:xfrm>
              <a:off x="5730750" y="386250"/>
              <a:ext cx="16850" cy="6750"/>
            </a:xfrm>
            <a:custGeom>
              <a:avLst/>
              <a:gdLst/>
              <a:ahLst/>
              <a:cxnLst/>
              <a:rect l="0" t="0" r="0" b="0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55450" y="1483825"/>
              <a:ext cx="286200" cy="291250"/>
            </a:xfrm>
            <a:custGeom>
              <a:avLst/>
              <a:gdLst/>
              <a:ahLst/>
              <a:cxnLst/>
              <a:rect l="0" t="0" r="0" b="0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5" name="Shape 395"/>
            <p:cNvSpPr/>
            <p:nvPr/>
          </p:nvSpPr>
          <p:spPr>
            <a:xfrm>
              <a:off x="3843650" y="1362625"/>
              <a:ext cx="430150" cy="525250"/>
            </a:xfrm>
            <a:custGeom>
              <a:avLst/>
              <a:gdLst/>
              <a:ahLst/>
              <a:cxnLst/>
              <a:rect l="0" t="0" r="0" b="0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6" name="Shape 396"/>
            <p:cNvSpPr/>
            <p:nvPr/>
          </p:nvSpPr>
          <p:spPr>
            <a:xfrm>
              <a:off x="4094475" y="289450"/>
              <a:ext cx="529450" cy="500000"/>
            </a:xfrm>
            <a:custGeom>
              <a:avLst/>
              <a:gdLst/>
              <a:ahLst/>
              <a:cxnLst/>
              <a:rect l="0" t="0" r="0" b="0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7" name="Shape 397"/>
            <p:cNvSpPr/>
            <p:nvPr/>
          </p:nvSpPr>
          <p:spPr>
            <a:xfrm>
              <a:off x="3843650" y="1458575"/>
              <a:ext cx="404900" cy="344275"/>
            </a:xfrm>
            <a:custGeom>
              <a:avLst/>
              <a:gdLst/>
              <a:ahLst/>
              <a:cxnLst/>
              <a:rect l="0" t="0" r="0" b="0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6068275" y="5259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9" name="Shape 399"/>
            <p:cNvSpPr/>
            <p:nvPr/>
          </p:nvSpPr>
          <p:spPr>
            <a:xfrm>
              <a:off x="6084275" y="465375"/>
              <a:ext cx="6750" cy="15175"/>
            </a:xfrm>
            <a:custGeom>
              <a:avLst/>
              <a:gdLst/>
              <a:ahLst/>
              <a:cxnLst/>
              <a:rect l="0" t="0" r="0" b="0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91850" y="445175"/>
              <a:ext cx="8425" cy="11800"/>
            </a:xfrm>
            <a:custGeom>
              <a:avLst/>
              <a:gdLst/>
              <a:ahLst/>
              <a:cxnLst/>
              <a:rect l="0" t="0" r="0" b="0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69125" y="483900"/>
              <a:ext cx="16850" cy="5075"/>
            </a:xfrm>
            <a:custGeom>
              <a:avLst/>
              <a:gdLst/>
              <a:ahLst/>
              <a:cxnLst/>
              <a:rect l="0" t="0" r="0" b="0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2" name="Shape 402"/>
            <p:cNvSpPr/>
            <p:nvPr/>
          </p:nvSpPr>
          <p:spPr>
            <a:xfrm>
              <a:off x="6028700" y="468750"/>
              <a:ext cx="11825" cy="6750"/>
            </a:xfrm>
            <a:custGeom>
              <a:avLst/>
              <a:gdLst/>
              <a:ahLst/>
              <a:cxnLst/>
              <a:rect l="0" t="0" r="0" b="0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3" name="Shape 403"/>
            <p:cNvSpPr/>
            <p:nvPr/>
          </p:nvSpPr>
          <p:spPr>
            <a:xfrm>
              <a:off x="6047225" y="475475"/>
              <a:ext cx="15175" cy="5075"/>
            </a:xfrm>
            <a:custGeom>
              <a:avLst/>
              <a:gdLst/>
              <a:ahLst/>
              <a:cxnLst/>
              <a:rect l="0" t="0" r="0" b="0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4" name="Shape 404"/>
            <p:cNvSpPr/>
            <p:nvPr/>
          </p:nvSpPr>
          <p:spPr>
            <a:xfrm>
              <a:off x="6100250" y="405600"/>
              <a:ext cx="6775" cy="12650"/>
            </a:xfrm>
            <a:custGeom>
              <a:avLst/>
              <a:gdLst/>
              <a:ahLst/>
              <a:cxnLst/>
              <a:rect l="0" t="0" r="0" b="0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602450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6060700" y="547850"/>
              <a:ext cx="7600" cy="14350"/>
            </a:xfrm>
            <a:custGeom>
              <a:avLst/>
              <a:gdLst/>
              <a:ahLst/>
              <a:cxnLst/>
              <a:rect l="0" t="0" r="0" b="0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7" name="Shape 407"/>
            <p:cNvSpPr/>
            <p:nvPr/>
          </p:nvSpPr>
          <p:spPr>
            <a:xfrm>
              <a:off x="6003450" y="462000"/>
              <a:ext cx="16025" cy="5075"/>
            </a:xfrm>
            <a:custGeom>
              <a:avLst/>
              <a:gdLst/>
              <a:ahLst/>
              <a:cxnLst/>
              <a:rect l="0" t="0" r="0" b="0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8" name="Shape 408"/>
            <p:cNvSpPr/>
            <p:nvPr/>
          </p:nvSpPr>
          <p:spPr>
            <a:xfrm>
              <a:off x="6096050" y="422450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9" name="Shape 409"/>
            <p:cNvSpPr/>
            <p:nvPr/>
          </p:nvSpPr>
          <p:spPr>
            <a:xfrm>
              <a:off x="5834275" y="413175"/>
              <a:ext cx="14325" cy="5075"/>
            </a:xfrm>
            <a:custGeom>
              <a:avLst/>
              <a:gdLst/>
              <a:ahLst/>
              <a:cxnLst/>
              <a:rect l="0" t="0" r="0" b="0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0" name="Shape 410"/>
            <p:cNvSpPr/>
            <p:nvPr/>
          </p:nvSpPr>
          <p:spPr>
            <a:xfrm>
              <a:off x="5728225" y="359325"/>
              <a:ext cx="4225" cy="14325"/>
            </a:xfrm>
            <a:custGeom>
              <a:avLst/>
              <a:gdLst/>
              <a:ahLst/>
              <a:cxnLst/>
              <a:rect l="0" t="0" r="0" b="0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5811550" y="405600"/>
              <a:ext cx="16025" cy="9300"/>
            </a:xfrm>
            <a:custGeom>
              <a:avLst/>
              <a:gdLst/>
              <a:ahLst/>
              <a:cxnLst/>
              <a:rect l="0" t="0" r="0" b="0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31600" y="330700"/>
              <a:ext cx="8425" cy="22750"/>
            </a:xfrm>
            <a:custGeom>
              <a:avLst/>
              <a:gdLst/>
              <a:ahLst/>
              <a:cxnLst/>
              <a:rect l="0" t="0" r="0" b="0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3" name="Shape 413"/>
            <p:cNvSpPr/>
            <p:nvPr/>
          </p:nvSpPr>
          <p:spPr>
            <a:xfrm>
              <a:off x="5855325" y="419075"/>
              <a:ext cx="15175" cy="4225"/>
            </a:xfrm>
            <a:custGeom>
              <a:avLst/>
              <a:gdLst/>
              <a:ahLst/>
              <a:cxnLst/>
              <a:rect l="0" t="0" r="0" b="0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4" name="Shape 414"/>
            <p:cNvSpPr/>
            <p:nvPr/>
          </p:nvSpPr>
          <p:spPr>
            <a:xfrm>
              <a:off x="5740000" y="301250"/>
              <a:ext cx="10125" cy="17700"/>
            </a:xfrm>
            <a:custGeom>
              <a:avLst/>
              <a:gdLst/>
              <a:ahLst/>
              <a:cxnLst/>
              <a:rect l="0" t="0" r="0" b="0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77200" y="424975"/>
              <a:ext cx="21075" cy="8425"/>
            </a:xfrm>
            <a:custGeom>
              <a:avLst/>
              <a:gdLst/>
              <a:ahLst/>
              <a:cxnLst/>
              <a:rect l="0" t="0" r="0" b="0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6" name="Shape 416"/>
            <p:cNvSpPr/>
            <p:nvPr/>
          </p:nvSpPr>
          <p:spPr>
            <a:xfrm>
              <a:off x="5951275" y="446025"/>
              <a:ext cx="15175" cy="6750"/>
            </a:xfrm>
            <a:custGeom>
              <a:avLst/>
              <a:gdLst/>
              <a:ahLst/>
              <a:cxnLst/>
              <a:rect l="0" t="0" r="0" b="0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71475" y="452750"/>
              <a:ext cx="21900" cy="6750"/>
            </a:xfrm>
            <a:custGeom>
              <a:avLst/>
              <a:gdLst/>
              <a:ahLst/>
              <a:cxnLst/>
              <a:rect l="0" t="0" r="0" b="0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8" name="Shape 418"/>
            <p:cNvSpPr/>
            <p:nvPr/>
          </p:nvSpPr>
          <p:spPr>
            <a:xfrm>
              <a:off x="5927700" y="438425"/>
              <a:ext cx="17700" cy="6775"/>
            </a:xfrm>
            <a:custGeom>
              <a:avLst/>
              <a:gdLst/>
              <a:ahLst/>
              <a:cxnLst/>
              <a:rect l="0" t="0" r="0" b="0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9" name="Shape 419"/>
            <p:cNvSpPr/>
            <p:nvPr/>
          </p:nvSpPr>
          <p:spPr>
            <a:xfrm>
              <a:off x="5904150" y="430850"/>
              <a:ext cx="18525" cy="6775"/>
            </a:xfrm>
            <a:custGeom>
              <a:avLst/>
              <a:gdLst/>
              <a:ahLst/>
              <a:cxnLst/>
              <a:rect l="0" t="0" r="0" b="0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0" name="Shape 420"/>
            <p:cNvSpPr/>
            <p:nvPr/>
          </p:nvSpPr>
          <p:spPr>
            <a:xfrm>
              <a:off x="5057400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218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2" name="Shape 422"/>
            <p:cNvSpPr/>
            <p:nvPr/>
          </p:nvSpPr>
          <p:spPr>
            <a:xfrm>
              <a:off x="5876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6052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59748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5" name="Shape 425"/>
            <p:cNvSpPr/>
            <p:nvPr/>
          </p:nvSpPr>
          <p:spPr>
            <a:xfrm>
              <a:off x="580312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6" name="Shape 426"/>
            <p:cNvSpPr/>
            <p:nvPr/>
          </p:nvSpPr>
          <p:spPr>
            <a:xfrm>
              <a:off x="52013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7" name="Shape 427"/>
            <p:cNvSpPr/>
            <p:nvPr/>
          </p:nvSpPr>
          <p:spPr>
            <a:xfrm>
              <a:off x="53553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016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58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0" name="Shape 430"/>
            <p:cNvSpPr/>
            <p:nvPr/>
          </p:nvSpPr>
          <p:spPr>
            <a:xfrm>
              <a:off x="54302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5132300" y="2346575"/>
              <a:ext cx="64000" cy="44625"/>
            </a:xfrm>
            <a:custGeom>
              <a:avLst/>
              <a:gdLst/>
              <a:ahLst/>
              <a:cxnLst/>
              <a:rect l="0" t="0" r="0" b="0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5729075" y="2348250"/>
              <a:ext cx="67350" cy="40425"/>
            </a:xfrm>
            <a:custGeom>
              <a:avLst/>
              <a:gdLst/>
              <a:ahLst/>
              <a:cxnLst/>
              <a:rect l="0" t="0" r="0" b="0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3" name="Shape 433"/>
            <p:cNvSpPr/>
            <p:nvPr/>
          </p:nvSpPr>
          <p:spPr>
            <a:xfrm>
              <a:off x="575010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4" name="Shape 434"/>
            <p:cNvSpPr/>
            <p:nvPr/>
          </p:nvSpPr>
          <p:spPr>
            <a:xfrm>
              <a:off x="5766100" y="2489675"/>
              <a:ext cx="19375" cy="20225"/>
            </a:xfrm>
            <a:custGeom>
              <a:avLst/>
              <a:gdLst/>
              <a:ahLst/>
              <a:cxnLst/>
              <a:rect l="0" t="0" r="0" b="0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5" name="Shape 435"/>
            <p:cNvSpPr/>
            <p:nvPr/>
          </p:nvSpPr>
          <p:spPr>
            <a:xfrm>
              <a:off x="572990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6" name="Shape 436"/>
            <p:cNvSpPr/>
            <p:nvPr/>
          </p:nvSpPr>
          <p:spPr>
            <a:xfrm>
              <a:off x="5784625" y="2559525"/>
              <a:ext cx="18525" cy="21900"/>
            </a:xfrm>
            <a:custGeom>
              <a:avLst/>
              <a:gdLst/>
              <a:ahLst/>
              <a:cxnLst/>
              <a:rect l="0" t="0" r="0" b="0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7" name="Shape 437"/>
            <p:cNvSpPr/>
            <p:nvPr/>
          </p:nvSpPr>
          <p:spPr>
            <a:xfrm>
              <a:off x="574505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8" name="Shape 438"/>
            <p:cNvSpPr/>
            <p:nvPr/>
          </p:nvSpPr>
          <p:spPr>
            <a:xfrm>
              <a:off x="575767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9" name="Shape 439"/>
            <p:cNvSpPr/>
            <p:nvPr/>
          </p:nvSpPr>
          <p:spPr>
            <a:xfrm>
              <a:off x="58890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0" name="Shape 440"/>
            <p:cNvSpPr/>
            <p:nvPr/>
          </p:nvSpPr>
          <p:spPr>
            <a:xfrm>
              <a:off x="5830900" y="2536800"/>
              <a:ext cx="58125" cy="62300"/>
            </a:xfrm>
            <a:custGeom>
              <a:avLst/>
              <a:gdLst/>
              <a:ahLst/>
              <a:cxnLst/>
              <a:rect l="0" t="0" r="0" b="0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1" name="Shape 441"/>
            <p:cNvSpPr/>
            <p:nvPr/>
          </p:nvSpPr>
          <p:spPr>
            <a:xfrm>
              <a:off x="5835950" y="2487975"/>
              <a:ext cx="22750" cy="18550"/>
            </a:xfrm>
            <a:custGeom>
              <a:avLst/>
              <a:gdLst/>
              <a:ahLst/>
              <a:cxnLst/>
              <a:rect l="0" t="0" r="0" b="0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2" name="Shape 442"/>
            <p:cNvSpPr/>
            <p:nvPr/>
          </p:nvSpPr>
          <p:spPr>
            <a:xfrm>
              <a:off x="581660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3" name="Shape 443"/>
            <p:cNvSpPr/>
            <p:nvPr/>
          </p:nvSpPr>
          <p:spPr>
            <a:xfrm>
              <a:off x="5979900" y="2689150"/>
              <a:ext cx="22750" cy="15175"/>
            </a:xfrm>
            <a:custGeom>
              <a:avLst/>
              <a:gdLst/>
              <a:ahLst/>
              <a:cxnLst/>
              <a:rect l="0" t="0" r="0" b="0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49750" y="2427375"/>
              <a:ext cx="28650" cy="20225"/>
            </a:xfrm>
            <a:custGeom>
              <a:avLst/>
              <a:gdLst/>
              <a:ahLst/>
              <a:cxnLst/>
              <a:rect l="0" t="0" r="0" b="0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5" name="Shape 445"/>
            <p:cNvSpPr/>
            <p:nvPr/>
          </p:nvSpPr>
          <p:spPr>
            <a:xfrm>
              <a:off x="5938650" y="2604125"/>
              <a:ext cx="155750" cy="69900"/>
            </a:xfrm>
            <a:custGeom>
              <a:avLst/>
              <a:gdLst/>
              <a:ahLst/>
              <a:cxnLst/>
              <a:rect l="0" t="0" r="0" b="0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6" name="Shape 446"/>
            <p:cNvSpPr/>
            <p:nvPr/>
          </p:nvSpPr>
          <p:spPr>
            <a:xfrm>
              <a:off x="5744225" y="2620125"/>
              <a:ext cx="22750" cy="13500"/>
            </a:xfrm>
            <a:custGeom>
              <a:avLst/>
              <a:gdLst/>
              <a:ahLst/>
              <a:cxnLst/>
              <a:rect l="0" t="0" r="0" b="0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30400" y="2712725"/>
              <a:ext cx="64000" cy="41250"/>
            </a:xfrm>
            <a:custGeom>
              <a:avLst/>
              <a:gdLst/>
              <a:ahLst/>
              <a:cxnLst/>
              <a:rect l="0" t="0" r="0" b="0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58000" y="2678200"/>
              <a:ext cx="62325" cy="74950"/>
            </a:xfrm>
            <a:custGeom>
              <a:avLst/>
              <a:gdLst/>
              <a:ahLst/>
              <a:cxnLst/>
              <a:rect l="0" t="0" r="0" b="0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28700" y="2718600"/>
              <a:ext cx="4250" cy="35375"/>
            </a:xfrm>
            <a:custGeom>
              <a:avLst/>
              <a:gdLst/>
              <a:ahLst/>
              <a:cxnLst/>
              <a:rect l="0" t="0" r="0" b="0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0" name="Shape 450"/>
            <p:cNvSpPr/>
            <p:nvPr/>
          </p:nvSpPr>
          <p:spPr>
            <a:xfrm>
              <a:off x="6053950" y="2723650"/>
              <a:ext cx="14350" cy="19400"/>
            </a:xfrm>
            <a:custGeom>
              <a:avLst/>
              <a:gdLst/>
              <a:ahLst/>
              <a:cxnLst/>
              <a:rect l="0" t="0" r="0" b="0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56475" y="2501450"/>
              <a:ext cx="27825" cy="22750"/>
            </a:xfrm>
            <a:custGeom>
              <a:avLst/>
              <a:gdLst/>
              <a:ahLst/>
              <a:cxnLst/>
              <a:rect l="0" t="0" r="0" b="0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2" name="Shape 452"/>
            <p:cNvSpPr/>
            <p:nvPr/>
          </p:nvSpPr>
          <p:spPr>
            <a:xfrm>
              <a:off x="5990825" y="2395400"/>
              <a:ext cx="101875" cy="63150"/>
            </a:xfrm>
            <a:custGeom>
              <a:avLst/>
              <a:gdLst/>
              <a:ahLst/>
              <a:cxnLst/>
              <a:rect l="0" t="0" r="0" b="0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30400" y="2466100"/>
              <a:ext cx="66525" cy="132175"/>
            </a:xfrm>
            <a:custGeom>
              <a:avLst/>
              <a:gdLst/>
              <a:ahLst/>
              <a:cxnLst/>
              <a:rect l="0" t="0" r="0" b="0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4" name="Shape 454"/>
            <p:cNvSpPr/>
            <p:nvPr/>
          </p:nvSpPr>
          <p:spPr>
            <a:xfrm>
              <a:off x="5982425" y="2726175"/>
              <a:ext cx="21050" cy="12650"/>
            </a:xfrm>
            <a:custGeom>
              <a:avLst/>
              <a:gdLst/>
              <a:ahLst/>
              <a:cxnLst/>
              <a:rect l="0" t="0" r="0" b="0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5" name="Shape 455"/>
            <p:cNvSpPr/>
            <p:nvPr/>
          </p:nvSpPr>
          <p:spPr>
            <a:xfrm>
              <a:off x="5072550" y="2497250"/>
              <a:ext cx="28625" cy="23575"/>
            </a:xfrm>
            <a:custGeom>
              <a:avLst/>
              <a:gdLst/>
              <a:ahLst/>
              <a:cxnLst/>
              <a:rect l="0" t="0" r="0" b="0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6" name="Shape 456"/>
            <p:cNvSpPr/>
            <p:nvPr/>
          </p:nvSpPr>
          <p:spPr>
            <a:xfrm>
              <a:off x="58688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7" name="Shape 457"/>
            <p:cNvSpPr/>
            <p:nvPr/>
          </p:nvSpPr>
          <p:spPr>
            <a:xfrm>
              <a:off x="5128100" y="2676525"/>
              <a:ext cx="63150" cy="78300"/>
            </a:xfrm>
            <a:custGeom>
              <a:avLst/>
              <a:gdLst/>
              <a:ahLst/>
              <a:cxnLst/>
              <a:rect l="0" t="0" r="0" b="0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8" name="Shape 458"/>
            <p:cNvSpPr/>
            <p:nvPr/>
          </p:nvSpPr>
          <p:spPr>
            <a:xfrm>
              <a:off x="5055700" y="2464425"/>
              <a:ext cx="103550" cy="65675"/>
            </a:xfrm>
            <a:custGeom>
              <a:avLst/>
              <a:gdLst/>
              <a:ahLst/>
              <a:cxnLst/>
              <a:rect l="0" t="0" r="0" b="0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9" name="Shape 459"/>
            <p:cNvSpPr/>
            <p:nvPr/>
          </p:nvSpPr>
          <p:spPr>
            <a:xfrm>
              <a:off x="505907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0" name="Shape 460"/>
            <p:cNvSpPr/>
            <p:nvPr/>
          </p:nvSpPr>
          <p:spPr>
            <a:xfrm>
              <a:off x="5055700" y="2677375"/>
              <a:ext cx="64850" cy="72400"/>
            </a:xfrm>
            <a:custGeom>
              <a:avLst/>
              <a:gdLst/>
              <a:ahLst/>
              <a:cxnLst/>
              <a:rect l="0" t="0" r="0" b="0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1" name="Shape 461"/>
            <p:cNvSpPr/>
            <p:nvPr/>
          </p:nvSpPr>
          <p:spPr>
            <a:xfrm>
              <a:off x="5722325" y="2677375"/>
              <a:ext cx="80825" cy="72400"/>
            </a:xfrm>
            <a:custGeom>
              <a:avLst/>
              <a:gdLst/>
              <a:ahLst/>
              <a:cxnLst/>
              <a:rect l="0" t="0" r="0" b="0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2" name="Shape 462"/>
            <p:cNvSpPr/>
            <p:nvPr/>
          </p:nvSpPr>
          <p:spPr>
            <a:xfrm>
              <a:off x="5811550" y="2677375"/>
              <a:ext cx="65675" cy="75775"/>
            </a:xfrm>
            <a:custGeom>
              <a:avLst/>
              <a:gdLst/>
              <a:ahLst/>
              <a:cxnLst/>
              <a:rect l="0" t="0" r="0" b="0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3" name="Shape 463"/>
            <p:cNvSpPr/>
            <p:nvPr/>
          </p:nvSpPr>
          <p:spPr>
            <a:xfrm>
              <a:off x="5363775" y="2677375"/>
              <a:ext cx="351000" cy="78300"/>
            </a:xfrm>
            <a:custGeom>
              <a:avLst/>
              <a:gdLst/>
              <a:ahLst/>
              <a:cxnLst/>
              <a:rect l="0" t="0" r="0" b="0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4" name="Shape 464"/>
            <p:cNvSpPr/>
            <p:nvPr/>
          </p:nvSpPr>
          <p:spPr>
            <a:xfrm>
              <a:off x="5273700" y="2674850"/>
              <a:ext cx="85050" cy="79125"/>
            </a:xfrm>
            <a:custGeom>
              <a:avLst/>
              <a:gdLst/>
              <a:ahLst/>
              <a:cxnLst/>
              <a:rect l="0" t="0" r="0" b="0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65" name="Shape 465"/>
          <p:cNvSpPr txBox="1">
            <a:spLocks noGrp="1"/>
          </p:cNvSpPr>
          <p:nvPr>
            <p:ph type="ctrTitle"/>
          </p:nvPr>
        </p:nvSpPr>
        <p:spPr>
          <a:xfrm>
            <a:off x="1557875" y="1882525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ubTitle" idx="1"/>
          </p:nvPr>
        </p:nvSpPr>
        <p:spPr>
          <a:xfrm>
            <a:off x="1557875" y="3329550"/>
            <a:ext cx="6028199" cy="106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F55D4B"/>
        </a:solidFill>
        <a:effectLst/>
      </p:bgPr>
    </p:bg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700" name="Shape 1700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138" y="104"/>
            <a:ext cx="9159994" cy="6870012"/>
            <a:chOff x="3843650" y="2891150"/>
            <a:chExt cx="3447625" cy="2585725"/>
          </a:xfrm>
        </p:grpSpPr>
        <p:sp>
          <p:nvSpPr>
            <p:cNvPr id="667" name="Shape 667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2" name="Shape 672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3" name="Shape 673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4" name="Shape 674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5" name="Shape 675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6" name="Shape 676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7" name="Shape 677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8" name="Shape 678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9" name="Shape 679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0" name="Shape 680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2" name="Shape 682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3" name="Shape 683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4" name="Shape 684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5" name="Shape 685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6" name="Shape 686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7" name="Shape 687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8" name="Shape 688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0" name="Shape 690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1" name="Shape 691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2" name="Shape 692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3" name="Shape 693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4" name="Shape 694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5" name="Shape 695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9" name="Shape 699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0" name="Shape 700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1" name="Shape 701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4" name="Shape 704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5" name="Shape 705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6" name="Shape 706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7" name="Shape 707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8" name="Shape 708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1" name="Shape 711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7" name="Shape 717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8" name="Shape 718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9" name="Shape 719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0" name="Shape 720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2" name="Shape 722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3" name="Shape 723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4" name="Shape 724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7" name="Shape 727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8" name="Shape 728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9" name="Shape 729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3" name="Shape 733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6" name="Shape 736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7" name="Shape 737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8" name="Shape 738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9" name="Shape 739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0" name="Shape 740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1" name="Shape 741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2" name="Shape 742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3" name="Shape 743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5" name="Shape 745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9" name="Shape 749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3" name="Shape 753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4" name="Shape 754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5" name="Shape 755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6" name="Shape 756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7" name="Shape 757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8" name="Shape 758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0" name="Shape 760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1" name="Shape 761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3" name="Shape 763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5" name="Shape 765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6" name="Shape 766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7" name="Shape 767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8" name="Shape 768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0" name="Shape 770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1" name="Shape 771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2" name="Shape 772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3" name="Shape 773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4" name="Shape 774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5" name="Shape 775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6" name="Shape 776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8" name="Shape 778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9" name="Shape 779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0" name="Shape 780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3" name="Shape 783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4" name="Shape 784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5" name="Shape 785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6" name="Shape 786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7" name="Shape 787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8" name="Shape 788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9" name="Shape 789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0" name="Shape 790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1" name="Shape 791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3" name="Shape 793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4" name="Shape 794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5" name="Shape 795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6" name="Shape 796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7" name="Shape 797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8" name="Shape 798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9" name="Shape 799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0" name="Shape 800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1" name="Shape 801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2" name="Shape 802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3" name="Shape 803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5" name="Shape 805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6" name="Shape 806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9" name="Shape 809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2" name="Shape 812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3" name="Shape 813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4" name="Shape 814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5" name="Shape 815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6" name="Shape 816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7" name="Shape 817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8" name="Shape 818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9" name="Shape 819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0" name="Shape 820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1" name="Shape 821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2" name="Shape 822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3" name="Shape 823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4" name="Shape 824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5" name="Shape 825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8" name="Shape 828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0" name="Shape 830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1" name="Shape 831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2" name="Shape 832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3" name="Shape 833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4" name="Shape 834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5" name="Shape 835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6" name="Shape 836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7" name="Shape 837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8" name="Shape 838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9" name="Shape 839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0" name="Shape 840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1131750" y="1750400"/>
            <a:ext cx="6880499" cy="4664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0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31750" y="983100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31750" y="1902800"/>
            <a:ext cx="6880499" cy="46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C3E50"/>
              </a:buClr>
              <a:buSzPct val="1000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973238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JAVASCRIPT CHARTING LIBRARIES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sp>
        <p:nvSpPr>
          <p:cNvPr id="2" name="1 Rectángulo"/>
          <p:cNvSpPr/>
          <p:nvPr/>
        </p:nvSpPr>
        <p:spPr>
          <a:xfrm>
            <a:off x="683568" y="1787467"/>
            <a:ext cx="2005677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D.1 Tipos Combinados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634965" y="1762330"/>
            <a:ext cx="201529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D.2 Gráficos de Líneas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6459900" y="1787467"/>
            <a:ext cx="2005677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D.3 Gráficos de Barras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889949" y="4264317"/>
            <a:ext cx="203613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D.4 Gráficos Circulares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110312"/>
            <a:ext cx="1202636" cy="20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40" y="2259935"/>
            <a:ext cx="2783544" cy="148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70" y="4725144"/>
            <a:ext cx="2787977" cy="184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25144"/>
            <a:ext cx="2610982" cy="184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35" y="2268331"/>
            <a:ext cx="1982025" cy="142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220486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02" y="472514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06" y="472514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30" y="3792162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0" y="2295678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276964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112" y="3790349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0" y="2882035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02" y="523938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06" y="526430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61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sp>
        <p:nvSpPr>
          <p:cNvPr id="7" name="6 Rectángulo"/>
          <p:cNvSpPr/>
          <p:nvPr/>
        </p:nvSpPr>
        <p:spPr>
          <a:xfrm>
            <a:off x="1639281" y="1833284"/>
            <a:ext cx="2076209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D.5 Gráficos Polar Área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020939" y="3969257"/>
            <a:ext cx="2185214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D.8 Gráficos de Burbujas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703" y="4239422"/>
            <a:ext cx="22288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06" y="4505622"/>
            <a:ext cx="3124920" cy="164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1818817" y="3969258"/>
            <a:ext cx="1717137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D.6 Gráficos Radar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19" y="2188850"/>
            <a:ext cx="2362094" cy="157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Rectángulo"/>
          <p:cNvSpPr/>
          <p:nvPr/>
        </p:nvSpPr>
        <p:spPr>
          <a:xfrm>
            <a:off x="4951210" y="1833283"/>
            <a:ext cx="232467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D.7 Gráficos de Dispersión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460" y="2218581"/>
            <a:ext cx="3183335" cy="151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2" y="2139393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180327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792" y="428814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25125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738733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09305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2" y="270353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44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971600" y="1916832"/>
            <a:ext cx="3060453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D.8 Gráficos del tipo Medidor Radial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5652119" y="2062587"/>
            <a:ext cx="2561920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D.9 Gráficos de Mapas (Heat)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8" name="Shape 1841"/>
          <p:cNvSpPr txBox="1">
            <a:spLocks/>
          </p:cNvSpPr>
          <p:nvPr/>
        </p:nvSpPr>
        <p:spPr>
          <a:xfrm>
            <a:off x="1372293" y="980728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83" y="2431800"/>
            <a:ext cx="1942685" cy="162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Resultado de imagen de heat char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6" descr="Resultado de imagen de heat chart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41" y="2414801"/>
            <a:ext cx="31146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3419872" y="4203681"/>
            <a:ext cx="2550698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D.9 Gráficos de Mapas (Tree)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36228" y="3997889"/>
            <a:ext cx="19526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53457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40" y="241480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1480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90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3.5 utilidades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D32A23-30AF-4544-A8C1-4E0437A94948}"/>
              </a:ext>
            </a:extLst>
          </p:cNvPr>
          <p:cNvSpPr txBox="1"/>
          <p:nvPr/>
        </p:nvSpPr>
        <p:spPr>
          <a:xfrm>
            <a:off x="1107128" y="1893912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E.1 Requerimientos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7093675-68F0-43AD-AE24-AC4496893064}"/>
              </a:ext>
            </a:extLst>
          </p:cNvPr>
          <p:cNvSpPr txBox="1"/>
          <p:nvPr/>
        </p:nvSpPr>
        <p:spPr>
          <a:xfrm>
            <a:off x="5236368" y="1893912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E.2 Metodologías de importación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2481D8-2F64-46F2-8F50-E4A9531F6448}"/>
              </a:ext>
            </a:extLst>
          </p:cNvPr>
          <p:cNvSpPr txBox="1"/>
          <p:nvPr/>
        </p:nvSpPr>
        <p:spPr>
          <a:xfrm>
            <a:off x="3428074" y="4437112"/>
            <a:ext cx="2464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E.3 Opciones de los gráficos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E2CDE6-5057-4BE6-9716-C461F6CC3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79" y="4869160"/>
            <a:ext cx="1990725" cy="1524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4B34E8-E897-49CA-B8B9-A299476C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260" y="2341058"/>
            <a:ext cx="2327107" cy="15798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32A3FA-2CBE-4EF0-ABA6-C2D55EAF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331234"/>
            <a:ext cx="3256037" cy="16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3.6 Criterios Economicos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842F34-8AD0-4306-BAAD-85F0A7093B6E}"/>
              </a:ext>
            </a:extLst>
          </p:cNvPr>
          <p:cNvSpPr txBox="1"/>
          <p:nvPr/>
        </p:nvSpPr>
        <p:spPr>
          <a:xfrm>
            <a:off x="1043608" y="2348880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F.1 Coste de producto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E32C89-03D8-4E81-A6B2-9C051C849350}"/>
              </a:ext>
            </a:extLst>
          </p:cNvPr>
          <p:cNvSpPr txBox="1"/>
          <p:nvPr/>
        </p:nvSpPr>
        <p:spPr>
          <a:xfrm>
            <a:off x="5508104" y="2348880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F.2 Coste de licencia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485A68-E7E5-45F9-98F9-6D56804C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882850"/>
            <a:ext cx="3190677" cy="33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2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3.7 Criterios tecnicos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CFEC67-F477-41DF-ABE4-C292A7A98D51}"/>
              </a:ext>
            </a:extLst>
          </p:cNvPr>
          <p:cNvSpPr txBox="1"/>
          <p:nvPr/>
        </p:nvSpPr>
        <p:spPr>
          <a:xfrm>
            <a:off x="1174576" y="1685720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G.1 Multiplataforma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9CA5D54-4DB3-40DA-9A8F-8B6AE353228C}"/>
              </a:ext>
            </a:extLst>
          </p:cNvPr>
          <p:cNvSpPr txBox="1"/>
          <p:nvPr/>
        </p:nvSpPr>
        <p:spPr>
          <a:xfrm>
            <a:off x="6084168" y="1801041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G.2 Instalación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8F1A0F-4AFC-45E2-8EA0-C021CDC9A4EC}"/>
              </a:ext>
            </a:extLst>
          </p:cNvPr>
          <p:cNvSpPr txBox="1"/>
          <p:nvPr/>
        </p:nvSpPr>
        <p:spPr>
          <a:xfrm>
            <a:off x="1279203" y="431316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G.3 Configuración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95FA753-E36F-44F4-87B5-4CEBD3AC2C91}"/>
              </a:ext>
            </a:extLst>
          </p:cNvPr>
          <p:cNvSpPr txBox="1"/>
          <p:nvPr/>
        </p:nvSpPr>
        <p:spPr>
          <a:xfrm>
            <a:off x="5921647" y="4565831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G.4 Almacenamiento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24FCDD-475C-4CA4-89D6-40E8AD3D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73" y="2116857"/>
            <a:ext cx="3126905" cy="18161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4E4913-376F-4389-979C-B577F99D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576" y="2176620"/>
            <a:ext cx="2058740" cy="22752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A790812-C9B1-4C65-8C90-EC33E885A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76" y="4837403"/>
            <a:ext cx="2593273" cy="17801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734834-E0F2-4080-9A6F-18C4452CB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311" y="4836388"/>
            <a:ext cx="2461270" cy="19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76875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5.</a:t>
            </a:r>
            <a:r>
              <a:rPr lang="es-ES" dirty="0"/>
              <a:t>Comparación de las </a:t>
            </a:r>
            <a:r>
              <a:rPr lang="es-ES" dirty="0" err="1"/>
              <a:t>tecnologias</a:t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715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476672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367053"/>
              </p:ext>
            </p:extLst>
          </p:nvPr>
        </p:nvGraphicFramePr>
        <p:xfrm>
          <a:off x="467544" y="1268760"/>
          <a:ext cx="8496944" cy="5555874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1419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2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3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635">
                <a:tc gridSpan="4"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B (Echarts)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5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A.1. Licencia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MIT (Open Source)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Open </a:t>
                      </a:r>
                      <a:r>
                        <a:rPr lang="es-ES" sz="1100" dirty="0" err="1">
                          <a:effectLst/>
                          <a:latin typeface="+mn-lt"/>
                        </a:rPr>
                        <a:t>source</a:t>
                      </a:r>
                      <a:r>
                        <a:rPr lang="es-ES" sz="1100" dirty="0">
                          <a:effectLst/>
                          <a:latin typeface="+mn-lt"/>
                        </a:rPr>
                        <a:t> software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En cuanto a Chart.js, es Open Source bajo la licencia de MIT, el cual permite su uso siempre y cuando se mantenga el copyright intacto.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5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A.2. Documentación técnica oficial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La herramienta tiene su propia página web donde se puede encontrar documentación técnica.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La herramienta tiene su propia página web donde se puede encontrar documentación técnica.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Parte de la documentación oficial de Echarts está en chino.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A.3. Documentación técnica no oficial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A.4. Comunidad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Si, https://github.com/chartjs/Chart.js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https://ecomfe.github.io/echarts-examples/public/index.html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A.5. Soporte y mantenimiento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proporcionado por la comunidad 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proporcionado por la comunidad 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75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A.6. Requisitos técnicos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128 MB disco duro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Procesador a 1’5GHz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RAM 1Gb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 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128 MB disco duro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Procesador a 1’5GHz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RAM 1Gb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 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Se trata de una estimación de requisitos mínimos para implementar gráficos de cada librería.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A.7. Competitividad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Tau Charts, ChartJS, Chartist, C3, Highcharts, ReCharts, NVD3, Flot, Google Charts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Tau Charts, ChartJS, Chartist, C3, Highcharts, ReCharts, NVD3, Flot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A.8. Material de apoyo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dentro de la documentación técnica, YouTube y demás blogs tecnológicos.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B.1 Firefox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B.2 Google Chrome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B.3. Opera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B.4. Safari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80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620688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91669"/>
              </p:ext>
            </p:extLst>
          </p:nvPr>
        </p:nvGraphicFramePr>
        <p:xfrm>
          <a:off x="251520" y="1484784"/>
          <a:ext cx="8568952" cy="4821054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224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4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0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13">
                <a:tc gridSpan="4"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83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B (Echarts)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C.1. Líneas de Código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del tipo de gráfico a implementar y la cantidad de datos y funcionalidades que queramos introducir en el mismo.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del tipo de gráfico a implementar y la cantidad de datos y funcionalidades que queramos introducir en el mismo.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74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C.2. Curva de aprendizaje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 la experiencia anterior del desarrollador.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 la experiencia anterior del desarrollador.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Según desarrolladores</a:t>
                      </a:r>
                      <a:r>
                        <a:rPr lang="es-ES" sz="11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 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experimentados, Chart.js es la librería que ofrece más ventajas a los desarrolladores inexpertos. </a:t>
                      </a: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C.3. Lenguaje de programación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JavaScript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JavaScript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4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C.4. Versatilidad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D.1. Tipos Combinados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rowSpan="10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Podemos observar que </a:t>
                      </a:r>
                      <a:r>
                        <a:rPr lang="es-E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Echart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, permite realizar más tipos de gráficos distintos que </a:t>
                      </a:r>
                      <a:r>
                        <a:rPr lang="es-E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chartJS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, por lo que puede ser un elemento diferenciador si una aplicación necesita el uso de gráficos con mapas o gráficos de medidor radial.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 </a:t>
                      </a: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D.2. Gráfico de Línea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D.3. Gráficos Barras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D.4. Gráficos Circulares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D.5. Gráficos Polar Área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D.6. Gráficos Radar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D.7. Gráficos de Dispersión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59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D.8. Gráficos de Burbujas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D.9. Gráficos del tipo </a:t>
                      </a:r>
                      <a:r>
                        <a:rPr lang="es-ES" sz="1100" dirty="0" err="1">
                          <a:effectLst/>
                          <a:latin typeface="Arial"/>
                          <a:ea typeface="Calibri"/>
                          <a:cs typeface="Arial"/>
                        </a:rPr>
                        <a:t>Med</a:t>
                      </a: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. Radial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D.10. Gráficos de Mapas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24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54868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219433"/>
              </p:ext>
            </p:extLst>
          </p:nvPr>
        </p:nvGraphicFramePr>
        <p:xfrm>
          <a:off x="755576" y="1484784"/>
          <a:ext cx="7920881" cy="4700714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 gridSpan="4"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34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TECNOLOGÍA B (</a:t>
                      </a:r>
                      <a:r>
                        <a:rPr lang="es-ES" sz="11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Echarts</a:t>
                      </a: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E.1. Requerimientos Software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4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E.2. Metodologías de importación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Importación de paquetes modulares, importación modular de un solo archivo o plan de importación de archivo único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Importación de paquetes modulares, importación modular de un solo archivo o plan de importación de archivo único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1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E.3. Opciones de los gráficos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Línea de tiempo, caja de herramientas, leyenda, rango de datos, ejes a parte del x e y, colores, animaciones… Y cada una con sus subopciones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Línea de tiempo, caja de herramientas, leyenda, rango de datos, ejes a parte del x e y, colores, animaciones… Y cada una con sus subopciones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F.1. Coste de producto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F.2. Coste de licencia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G.1. Multiplataforma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Sistemas Windows, Sistemas Unix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Sistemas Windows, Sistemas Unix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G.2. Instalación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G.3. Configuración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G.4. Almacenamiento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7-10 MB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30-35 MB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Vemos que los gráficos de </a:t>
                      </a:r>
                      <a:r>
                        <a:rPr lang="es-ES" sz="1100" dirty="0" err="1">
                          <a:effectLst/>
                        </a:rPr>
                        <a:t>Echarts</a:t>
                      </a:r>
                      <a:r>
                        <a:rPr lang="es-ES" sz="1100" dirty="0">
                          <a:effectLst/>
                        </a:rPr>
                        <a:t> son algo más complejos y resultones visualmente, lo cual indica esa diferencia de memoria.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87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 txBox="1">
            <a:spLocks noGrp="1"/>
          </p:cNvSpPr>
          <p:nvPr>
            <p:ph type="ctrTitle" idx="4294967295"/>
          </p:nvPr>
        </p:nvSpPr>
        <p:spPr>
          <a:xfrm>
            <a:off x="1691680" y="836712"/>
            <a:ext cx="5713500" cy="2544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600" dirty="0"/>
              <a:t>hola</a:t>
            </a:r>
            <a:r>
              <a:rPr lang="en" sz="8800" dirty="0"/>
              <a:t>!</a:t>
            </a:r>
          </a:p>
        </p:txBody>
      </p:sp>
      <p:sp>
        <p:nvSpPr>
          <p:cNvPr id="1823" name="Shape 1823"/>
          <p:cNvSpPr txBox="1">
            <a:spLocks noGrp="1"/>
          </p:cNvSpPr>
          <p:nvPr>
            <p:ph type="subTitle" idx="4294967295"/>
          </p:nvPr>
        </p:nvSpPr>
        <p:spPr>
          <a:xfrm>
            <a:off x="1715250" y="3356992"/>
            <a:ext cx="5713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3600" b="1" dirty="0"/>
              <a:t>G</a:t>
            </a:r>
            <a:r>
              <a:rPr lang="en" sz="3600" b="1" dirty="0"/>
              <a:t>rupo T4</a:t>
            </a:r>
          </a:p>
        </p:txBody>
      </p:sp>
      <p:sp>
        <p:nvSpPr>
          <p:cNvPr id="1824" name="Shape 1824"/>
          <p:cNvSpPr txBox="1">
            <a:spLocks noGrp="1"/>
          </p:cNvSpPr>
          <p:nvPr>
            <p:ph type="body" idx="4294967295"/>
          </p:nvPr>
        </p:nvSpPr>
        <p:spPr>
          <a:xfrm>
            <a:off x="1715250" y="3748425"/>
            <a:ext cx="5713500" cy="19848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Urbano </a:t>
            </a:r>
            <a:r>
              <a:rPr lang="es-ES" sz="1800" dirty="0"/>
              <a:t>José Villanueva Rodríguez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Martina </a:t>
            </a:r>
            <a:r>
              <a:rPr lang="es-ES" sz="1800" dirty="0"/>
              <a:t>Andrea Palomino Berrocal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Alberto </a:t>
            </a:r>
            <a:r>
              <a:rPr lang="es-ES" sz="1800" dirty="0"/>
              <a:t>Cabrera Plata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José Daniel </a:t>
            </a:r>
            <a:r>
              <a:rPr lang="es-ES" sz="1800" dirty="0"/>
              <a:t>Navarro Sierra</a:t>
            </a:r>
            <a:endParaRPr lang="en" sz="1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Fernando García Fernández</a:t>
            </a:r>
            <a:endParaRPr lang="en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76875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6.</a:t>
            </a:r>
            <a:r>
              <a:rPr lang="es-ES" dirty="0"/>
              <a:t>SITUACIONES</a:t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2348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31750" y="594944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6.1</a:t>
            </a:r>
            <a:r>
              <a:rPr lang="es-ES" sz="4400" dirty="0"/>
              <a:t> SITUACION 1</a:t>
            </a:r>
            <a:endParaRPr lang="en" sz="4400" dirty="0"/>
          </a:p>
        </p:txBody>
      </p:sp>
      <p:sp>
        <p:nvSpPr>
          <p:cNvPr id="2" name="1 CuadroTexto"/>
          <p:cNvSpPr txBox="1"/>
          <p:nvPr/>
        </p:nvSpPr>
        <p:spPr>
          <a:xfrm>
            <a:off x="1131750" y="4087303"/>
            <a:ext cx="4880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Elección: </a:t>
            </a:r>
          </a:p>
          <a:p>
            <a:endParaRPr lang="es-ES" sz="1600" dirty="0"/>
          </a:p>
          <a:p>
            <a:r>
              <a:rPr lang="es-ES" sz="1700" dirty="0"/>
              <a:t>- Documentación oficial y no oficial muy extensa</a:t>
            </a:r>
          </a:p>
          <a:p>
            <a:r>
              <a:rPr lang="es-ES" sz="1700" dirty="0"/>
              <a:t>- Tutoriales y ejemplos muy extensos</a:t>
            </a:r>
          </a:p>
          <a:p>
            <a:r>
              <a:rPr lang="es-ES" sz="1700" dirty="0"/>
              <a:t>- Tutoriales tanto en inglés como en español</a:t>
            </a:r>
          </a:p>
          <a:p>
            <a:r>
              <a:rPr lang="es-ES" sz="1700" dirty="0"/>
              <a:t>- Comunidad de desarrolladores muy extensa</a:t>
            </a:r>
          </a:p>
          <a:p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1 CuadroTexto">
            <a:extLst>
              <a:ext uri="{FF2B5EF4-FFF2-40B4-BE49-F238E27FC236}">
                <a16:creationId xmlns:a16="http://schemas.microsoft.com/office/drawing/2014/main" id="{1D670CB5-BDA3-43E4-A179-E12F2DFEF724}"/>
              </a:ext>
            </a:extLst>
          </p:cNvPr>
          <p:cNvSpPr txBox="1"/>
          <p:nvPr/>
        </p:nvSpPr>
        <p:spPr>
          <a:xfrm>
            <a:off x="1131750" y="2094248"/>
            <a:ext cx="45310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tx1"/>
                </a:solidFill>
              </a:rPr>
              <a:t>Un estudiante, </a:t>
            </a:r>
            <a:r>
              <a:rPr lang="es-ES" sz="2000" b="1" dirty="0">
                <a:solidFill>
                  <a:schemeClr val="tx1"/>
                </a:solidFill>
              </a:rPr>
              <a:t>sin experiencia</a:t>
            </a:r>
            <a:r>
              <a:rPr lang="es-ES" sz="2000" dirty="0">
                <a:solidFill>
                  <a:schemeClr val="tx1"/>
                </a:solidFill>
              </a:rPr>
              <a:t> en librerías de gráficos en JavaScript, necesita implementar una aplicación web donde se muestren los gráficos más comunes.</a:t>
            </a:r>
          </a:p>
        </p:txBody>
      </p:sp>
      <p:pic>
        <p:nvPicPr>
          <p:cNvPr id="2050" name="Picture 2" descr="Resultado de imagen de noob programmer">
            <a:extLst>
              <a:ext uri="{FF2B5EF4-FFF2-40B4-BE49-F238E27FC236}">
                <a16:creationId xmlns:a16="http://schemas.microsoft.com/office/drawing/2014/main" id="{AA256453-1CC7-4BC1-8333-68FC90B9C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88840"/>
            <a:ext cx="2520280" cy="378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45B6788-C736-4117-8298-853E2A303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576064" cy="576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9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6.2</a:t>
            </a:r>
            <a:r>
              <a:rPr lang="es-ES" sz="4400" dirty="0"/>
              <a:t> SITUACION 2</a:t>
            </a:r>
            <a:endParaRPr lang="en" sz="4400" dirty="0"/>
          </a:p>
        </p:txBody>
      </p:sp>
      <p:sp>
        <p:nvSpPr>
          <p:cNvPr id="2" name="1 CuadroTexto"/>
          <p:cNvSpPr txBox="1"/>
          <p:nvPr/>
        </p:nvSpPr>
        <p:spPr>
          <a:xfrm>
            <a:off x="1619672" y="198884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blablabla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88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>
            <a:spLocks noGrp="1"/>
          </p:cNvSpPr>
          <p:nvPr>
            <p:ph type="ctrTitle" idx="4294967295"/>
          </p:nvPr>
        </p:nvSpPr>
        <p:spPr>
          <a:xfrm>
            <a:off x="1763688" y="2276872"/>
            <a:ext cx="5713500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800" dirty="0">
                <a:solidFill>
                  <a:srgbClr val="FFFFFF"/>
                </a:solidFill>
              </a:rPr>
              <a:t>Muchas Gracias</a:t>
            </a:r>
          </a:p>
        </p:txBody>
      </p:sp>
      <p:sp>
        <p:nvSpPr>
          <p:cNvPr id="2077" name="Shape 2077"/>
          <p:cNvSpPr txBox="1">
            <a:spLocks noGrp="1"/>
          </p:cNvSpPr>
          <p:nvPr>
            <p:ph type="subTitle" idx="4294967295"/>
          </p:nvPr>
        </p:nvSpPr>
        <p:spPr>
          <a:xfrm>
            <a:off x="1763688" y="3645024"/>
            <a:ext cx="5713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¿Alguna Pregunta?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475656" y="2348880"/>
            <a:ext cx="640871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1. </a:t>
            </a:r>
            <a:r>
              <a:rPr lang="es-ES" dirty="0" err="1"/>
              <a:t>iNTRODUCCION</a:t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6502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40871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2.des</a:t>
            </a:r>
            <a:r>
              <a:rPr lang="es-ES" dirty="0" err="1"/>
              <a:t>cripcion</a:t>
            </a:r>
            <a:r>
              <a:rPr lang="es-ES" dirty="0"/>
              <a:t> de las </a:t>
            </a:r>
            <a:r>
              <a:rPr lang="es-ES" dirty="0" err="1"/>
              <a:t>tecnologias</a:t>
            </a:r>
            <a:br>
              <a:rPr lang="es-ES" dirty="0"/>
            </a:b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2.1 descripcion de la tecnologia chartjs</a:t>
            </a:r>
          </a:p>
        </p:txBody>
      </p:sp>
      <p:sp>
        <p:nvSpPr>
          <p:cNvPr id="2" name="1 Rectángulo"/>
          <p:cNvSpPr/>
          <p:nvPr/>
        </p:nvSpPr>
        <p:spPr>
          <a:xfrm>
            <a:off x="899592" y="191683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Chart.js es una librería JavaScript que permite generar distintos tipos de gráficas. Es posible representar datos usando 8 tipos de gráficas diferentes, totalmente personalizables y animadas.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Funciona con HTML5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Soporta la mayoría de los navegadores modernos, incluso funciona en dispositivos móviles.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3995936" y="407707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depende de librerías externas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Licencia Open Source bajo licencia del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Muy buena documentación, con ejemplos de uso muy completos.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 el elemento </a:t>
            </a:r>
            <a:r>
              <a:rPr lang="es-ES" dirty="0" err="1"/>
              <a:t>Canvas</a:t>
            </a:r>
            <a:r>
              <a:rPr lang="es-ES" dirty="0"/>
              <a:t>, que es un nodo DOM único, similar en características a una imagen estática.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88840"/>
            <a:ext cx="18478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Resultado de imagen de navegadores 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36" y="4373235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11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2.2 descripcion de la tecnologia echarts</a:t>
            </a:r>
          </a:p>
        </p:txBody>
      </p:sp>
      <p:sp>
        <p:nvSpPr>
          <p:cNvPr id="4" name="AutoShape 4" descr="Resultado de imagen de navegadores 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3F15AC9-E265-4B70-8346-0C066C7929B0}"/>
              </a:ext>
            </a:extLst>
          </p:cNvPr>
          <p:cNvSpPr txBox="1"/>
          <p:nvPr/>
        </p:nvSpPr>
        <p:spPr>
          <a:xfrm>
            <a:off x="539552" y="2060848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Echarts</a:t>
            </a:r>
            <a:r>
              <a:rPr lang="es-ES" dirty="0"/>
              <a:t> o Enterprise Charts es una completa biblioteca de gráficos intuitivos, interactivos y altamente personalizables; con una manera fácil de agregar a los productos comerciales de sus usuarios.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Está escrito en JavaScript puro y basado en </a:t>
            </a:r>
            <a:r>
              <a:rPr lang="es-ES" dirty="0" err="1"/>
              <a:t>Zrender</a:t>
            </a:r>
            <a:r>
              <a:rPr lang="es-ES" dirty="0"/>
              <a:t> (biblioteca liviana de lienzos).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Soporta la mayoría de los navegadores web modernos y móviles.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6516A4-38E5-4D44-9EC4-3A17F467A843}"/>
              </a:ext>
            </a:extLst>
          </p:cNvPr>
          <p:cNvSpPr txBox="1"/>
          <p:nvPr/>
        </p:nvSpPr>
        <p:spPr>
          <a:xfrm>
            <a:off x="4211960" y="4653136"/>
            <a:ext cx="4392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Posee características originales (Arrastrar-Recalcular, Vista de Datos, Escalar </a:t>
            </a:r>
            <a:r>
              <a:rPr lang="es-ES" dirty="0" err="1"/>
              <a:t>Roaming</a:t>
            </a:r>
            <a:r>
              <a:rPr lang="es-ES" dirty="0"/>
              <a:t>…)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Actualmente admite 12 tipos de gráficos, equipados con 7 elementos interactivos con la capacidad de combinarse.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Escasa documentación, estando la original en chino obtenida del buscador Baidu con traducción al inglés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55ADE-0C20-4B6F-BE22-E790600B2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88" y="4797152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5D3805-C34D-4E33-B416-E81EF243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185" y="2492896"/>
            <a:ext cx="3335263" cy="9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8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3.</a:t>
            </a:r>
            <a:r>
              <a:rPr lang="es-ES" dirty="0"/>
              <a:t>Criterios de Comparación</a:t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310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31750" y="893405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3.1 Criterios Generales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D9AE8-E5DD-471A-960A-057CB5EA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92" y="2349654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BD6FA469-6E19-4321-A927-9F3D605E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92" y="4534273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8 CuadroTexto">
            <a:extLst>
              <a:ext uri="{FF2B5EF4-FFF2-40B4-BE49-F238E27FC236}">
                <a16:creationId xmlns:a16="http://schemas.microsoft.com/office/drawing/2014/main" id="{D86C16C2-670C-4B3E-8714-30A011EDAA02}"/>
              </a:ext>
            </a:extLst>
          </p:cNvPr>
          <p:cNvSpPr txBox="1"/>
          <p:nvPr/>
        </p:nvSpPr>
        <p:spPr>
          <a:xfrm>
            <a:off x="827584" y="2258339"/>
            <a:ext cx="439248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A.1: Licencia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A.2: Documentación técnica oficial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A.3: Documentación técnica no oficial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A.4: Comunidad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A.5 Soporte y mantenimiento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A.6 Requisitos técnicos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A.7 Competencia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A.8 Material de apoyo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26" name="Picture 2" descr="Resultado de imagen de MIT logo">
            <a:extLst>
              <a:ext uri="{FF2B5EF4-FFF2-40B4-BE49-F238E27FC236}">
                <a16:creationId xmlns:a16="http://schemas.microsoft.com/office/drawing/2014/main" id="{FBD1D6D2-667A-4EBC-87E4-8B336EE8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69" y="2371344"/>
            <a:ext cx="1113610" cy="74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Berkeley Software Distribution">
            <a:extLst>
              <a:ext uri="{FF2B5EF4-FFF2-40B4-BE49-F238E27FC236}">
                <a16:creationId xmlns:a16="http://schemas.microsoft.com/office/drawing/2014/main" id="{80DA5F4E-E9FC-4A59-937E-DB8A0989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76" y="4518980"/>
            <a:ext cx="864096" cy="7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EB187BDB-66C7-41E9-BD81-8E67860E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16" y="2325317"/>
            <a:ext cx="715144" cy="7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n relacionada">
            <a:extLst>
              <a:ext uri="{FF2B5EF4-FFF2-40B4-BE49-F238E27FC236}">
                <a16:creationId xmlns:a16="http://schemas.microsoft.com/office/drawing/2014/main" id="{62942A1C-3866-47A5-A90A-319DE5BB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14" y="4436639"/>
            <a:ext cx="715144" cy="7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id="{5CC94EA5-ECEE-4B4D-800A-7DEF9D123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73" y="5290515"/>
            <a:ext cx="851887" cy="99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n relacionada">
            <a:extLst>
              <a:ext uri="{FF2B5EF4-FFF2-40B4-BE49-F238E27FC236}">
                <a16:creationId xmlns:a16="http://schemas.microsoft.com/office/drawing/2014/main" id="{36A5A7AA-185B-4DEA-8674-189E8C334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658" y="3174513"/>
            <a:ext cx="820218" cy="9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89588BD-3806-4870-816F-A49CA971B6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6179" y="5149358"/>
            <a:ext cx="744860" cy="71514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627157C-D330-413C-805D-1EFF5AD65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661" y="5506930"/>
            <a:ext cx="611136" cy="335139"/>
          </a:xfrm>
          <a:prstGeom prst="rect">
            <a:avLst/>
          </a:prstGeom>
        </p:spPr>
      </p:pic>
      <p:pic>
        <p:nvPicPr>
          <p:cNvPr id="22" name="Picture 10" descr="Resultado de imagen de highcharts js">
            <a:extLst>
              <a:ext uri="{FF2B5EF4-FFF2-40B4-BE49-F238E27FC236}">
                <a16:creationId xmlns:a16="http://schemas.microsoft.com/office/drawing/2014/main" id="{C97951F4-C45E-4C5F-88B8-BF9A84A4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179" y="5827218"/>
            <a:ext cx="1073528" cy="2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EF561A7-000F-4527-A740-7532BE5D1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7025" y="3154198"/>
            <a:ext cx="744860" cy="71514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BDCD17D-7FF4-40C3-933C-7BF74C498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7696" y="3537670"/>
            <a:ext cx="611136" cy="335139"/>
          </a:xfrm>
          <a:prstGeom prst="rect">
            <a:avLst/>
          </a:prstGeom>
        </p:spPr>
      </p:pic>
      <p:pic>
        <p:nvPicPr>
          <p:cNvPr id="25" name="Picture 10" descr="Resultado de imagen de highcharts js">
            <a:extLst>
              <a:ext uri="{FF2B5EF4-FFF2-40B4-BE49-F238E27FC236}">
                <a16:creationId xmlns:a16="http://schemas.microsoft.com/office/drawing/2014/main" id="{9F4A43CE-F02F-4B19-A28D-8C060E50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85" y="3832068"/>
            <a:ext cx="1073528" cy="2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7E46106-653B-41DF-A9EC-F3DD2AE0894D}"/>
              </a:ext>
            </a:extLst>
          </p:cNvPr>
          <p:cNvSpPr/>
          <p:nvPr/>
        </p:nvSpPr>
        <p:spPr>
          <a:xfrm>
            <a:off x="5400772" y="2258339"/>
            <a:ext cx="3240360" cy="19231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40D423A-198D-48DC-A863-8AE9DC96DF65}"/>
              </a:ext>
            </a:extLst>
          </p:cNvPr>
          <p:cNvSpPr/>
          <p:nvPr/>
        </p:nvSpPr>
        <p:spPr>
          <a:xfrm>
            <a:off x="5390990" y="4357751"/>
            <a:ext cx="3240360" cy="19231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8" name="Picture 14" descr="Resultado de imagen de youtube">
            <a:extLst>
              <a:ext uri="{FF2B5EF4-FFF2-40B4-BE49-F238E27FC236}">
                <a16:creationId xmlns:a16="http://schemas.microsoft.com/office/drawing/2014/main" id="{02EFD423-BCE0-450B-B74F-3278878F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18" y="3426735"/>
            <a:ext cx="927619" cy="39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694" y="4437112"/>
            <a:ext cx="1453902" cy="187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3645024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3.3 desarrollo e implementación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864796" y="4524040"/>
            <a:ext cx="3288080" cy="1146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C.1 Líneas de Código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C.2 Curva de aprendizaje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C.3 Lenguaje de programación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C.4 Versatilidad</a:t>
            </a:r>
            <a:endParaRPr lang="es-ES" sz="1600" dirty="0">
              <a:ea typeface="Calibri"/>
              <a:cs typeface="Times New Roman"/>
            </a:endParaRPr>
          </a:p>
        </p:txBody>
      </p:sp>
      <p:sp>
        <p:nvSpPr>
          <p:cNvPr id="7" name="Shape 1841"/>
          <p:cNvSpPr txBox="1">
            <a:spLocks/>
          </p:cNvSpPr>
          <p:nvPr/>
        </p:nvSpPr>
        <p:spPr>
          <a:xfrm>
            <a:off x="1077053" y="1196752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" sz="4400" dirty="0"/>
              <a:t>3.2 </a:t>
            </a:r>
            <a:r>
              <a:rPr lang="es-ES" sz="4400" dirty="0"/>
              <a:t>Adaptabilidad navegadores</a:t>
            </a:r>
            <a:endParaRPr lang="en" sz="4400" dirty="0"/>
          </a:p>
        </p:txBody>
      </p:sp>
      <p:sp>
        <p:nvSpPr>
          <p:cNvPr id="9" name="8 CuadroTexto"/>
          <p:cNvSpPr txBox="1"/>
          <p:nvPr/>
        </p:nvSpPr>
        <p:spPr>
          <a:xfrm>
            <a:off x="4911708" y="2163057"/>
            <a:ext cx="23762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B.1: Firefox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B.2: Google 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B.3: Opera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B.4: 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87" y="2213575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02" y="4242023"/>
            <a:ext cx="971550" cy="14192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213575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772267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83024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44" y="5772267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775829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1293</Words>
  <Application>Microsoft Office PowerPoint</Application>
  <PresentationFormat>Presentación en pantalla (4:3)</PresentationFormat>
  <Paragraphs>269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Amatic SC</vt:lpstr>
      <vt:lpstr>Calibri</vt:lpstr>
      <vt:lpstr>Arial</vt:lpstr>
      <vt:lpstr>Times New Roman</vt:lpstr>
      <vt:lpstr>Symbol</vt:lpstr>
      <vt:lpstr>Merriweather</vt:lpstr>
      <vt:lpstr>Nathaniel template</vt:lpstr>
      <vt:lpstr>JAVASCRIPT CHARTING LIBRARIES</vt:lpstr>
      <vt:lpstr>hola!</vt:lpstr>
      <vt:lpstr>1. iNTRODUCCION </vt:lpstr>
      <vt:lpstr>2.descripcion de las tecnologias </vt:lpstr>
      <vt:lpstr>2.1 descripcion de la tecnologia chartjs</vt:lpstr>
      <vt:lpstr>2.2 descripcion de la tecnologia echarts</vt:lpstr>
      <vt:lpstr>3.Criterios de Comparación </vt:lpstr>
      <vt:lpstr>3.1 Criterios Generales</vt:lpstr>
      <vt:lpstr>3.3 desarrollo e implementación</vt:lpstr>
      <vt:lpstr>3.4 Tipos de Graficos</vt:lpstr>
      <vt:lpstr>3.4 Tipos de Graficos</vt:lpstr>
      <vt:lpstr>Presentación de PowerPoint</vt:lpstr>
      <vt:lpstr>3.5 utilidades</vt:lpstr>
      <vt:lpstr>3.6 Criterios Economicos</vt:lpstr>
      <vt:lpstr>3.7 Criterios tecnicos</vt:lpstr>
      <vt:lpstr>5.Comparación de las tecnologias </vt:lpstr>
      <vt:lpstr>5.1 comparacion de las tecnologias</vt:lpstr>
      <vt:lpstr>5.1 comparacion de las tecnologias</vt:lpstr>
      <vt:lpstr>5.1 comparacion de las tecnologias</vt:lpstr>
      <vt:lpstr>6.SITUACIONES </vt:lpstr>
      <vt:lpstr>6.1 SITUACION 1</vt:lpstr>
      <vt:lpstr>6.2 SITUACION 2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CHARTING LIBRARIES</dc:title>
  <dc:creator>Fernando García Fernández</dc:creator>
  <cp:lastModifiedBy>Martina Andrea </cp:lastModifiedBy>
  <cp:revision>47</cp:revision>
  <dcterms:modified xsi:type="dcterms:W3CDTF">2018-04-09T21:57:43Z</dcterms:modified>
</cp:coreProperties>
</file>